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Lst>
  <p:notesMasterIdLst>
    <p:notesMasterId r:id="rId37"/>
  </p:notesMasterIdLst>
  <p:sldIdLst>
    <p:sldId id="256" r:id="rId2"/>
    <p:sldId id="292" r:id="rId3"/>
    <p:sldId id="299" r:id="rId4"/>
    <p:sldId id="301" r:id="rId5"/>
    <p:sldId id="354" r:id="rId6"/>
    <p:sldId id="361" r:id="rId7"/>
    <p:sldId id="358" r:id="rId8"/>
    <p:sldId id="311" r:id="rId9"/>
    <p:sldId id="312" r:id="rId10"/>
    <p:sldId id="314" r:id="rId11"/>
    <p:sldId id="315" r:id="rId12"/>
    <p:sldId id="321" r:id="rId13"/>
    <p:sldId id="313" r:id="rId14"/>
    <p:sldId id="322" r:id="rId15"/>
    <p:sldId id="331" r:id="rId16"/>
    <p:sldId id="359" r:id="rId17"/>
    <p:sldId id="360" r:id="rId18"/>
    <p:sldId id="326" r:id="rId19"/>
    <p:sldId id="342" r:id="rId20"/>
    <p:sldId id="349" r:id="rId21"/>
    <p:sldId id="350" r:id="rId22"/>
    <p:sldId id="352" r:id="rId23"/>
    <p:sldId id="363" r:id="rId24"/>
    <p:sldId id="351" r:id="rId25"/>
    <p:sldId id="353" r:id="rId26"/>
    <p:sldId id="345" r:id="rId27"/>
    <p:sldId id="346" r:id="rId28"/>
    <p:sldId id="362" r:id="rId29"/>
    <p:sldId id="305" r:id="rId30"/>
    <p:sldId id="306" r:id="rId31"/>
    <p:sldId id="307" r:id="rId32"/>
    <p:sldId id="308" r:id="rId33"/>
    <p:sldId id="309" r:id="rId34"/>
    <p:sldId id="310" r:id="rId35"/>
    <p:sldId id="288" r:id="rId36"/>
  </p:sldIdLst>
  <p:sldSz cx="9144000" cy="5143500" type="screen16x9"/>
  <p:notesSz cx="6858000" cy="9144000"/>
  <p:embeddedFontLst>
    <p:embeddedFont>
      <p:font typeface="Be Vietnam Pro" panose="020B0604020202020204" charset="0"/>
      <p:regular r:id="rId38"/>
      <p:bold r:id="rId39"/>
      <p:italic r:id="rId40"/>
      <p:boldItalic r:id="rId41"/>
    </p:embeddedFont>
    <p:embeddedFont>
      <p:font typeface="Bebas Neue" panose="020B0606020202050201" pitchFamily="34" charset="0"/>
      <p:regular r:id="rId42"/>
    </p:embeddedFont>
    <p:embeddedFont>
      <p:font typeface="Open Sans" panose="020B0606030504020204" pitchFamily="34"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1D93AB3-DE94-412A-A4ED-103481FE1F63}">
  <a:tblStyle styleId="{41D93AB3-DE94-412A-A4ED-103481FE1F6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41" autoAdjust="0"/>
    <p:restoredTop sz="94660"/>
  </p:normalViewPr>
  <p:slideViewPr>
    <p:cSldViewPr snapToGrid="0">
      <p:cViewPr varScale="1">
        <p:scale>
          <a:sx n="90" d="100"/>
          <a:sy n="90" d="100"/>
        </p:scale>
        <p:origin x="9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0" name="Google Shape;58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dirty="0"/>
              <a:t>(discrimination portray against black as weak and criminals, we can establish parallels, </a:t>
            </a:r>
            <a:r>
              <a:rPr lang="en-US" sz="1100" dirty="0" err="1"/>
              <a:t>previpus</a:t>
            </a:r>
            <a:r>
              <a:rPr lang="en-US" sz="1100" dirty="0"/>
              <a:t> </a:t>
            </a:r>
            <a:r>
              <a:rPr lang="en-US" sz="1100" dirty="0" err="1"/>
              <a:t>heros</a:t>
            </a:r>
            <a:r>
              <a:rPr lang="en-US" sz="1100" dirty="0"/>
              <a:t> persona is built ideology tool)</a:t>
            </a:r>
            <a:br>
              <a:rPr lang="en-US" sz="1100" dirty="0"/>
            </a:br>
            <a:endParaRPr lang="en-US" dirty="0"/>
          </a:p>
        </p:txBody>
      </p:sp>
    </p:spTree>
    <p:extLst>
      <p:ext uri="{BB962C8B-B14F-4D97-AF65-F5344CB8AC3E}">
        <p14:creationId xmlns:p14="http://schemas.microsoft.com/office/powerpoint/2010/main" val="34769396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(add constituents star value is more important</a:t>
            </a:r>
          </a:p>
          <a:p>
            <a:r>
              <a:rPr lang="en-US" dirty="0"/>
              <a:t>Increasing scope of the way audience engage with the film showing a film is not a complete work in itself it is linked with other works</a:t>
            </a:r>
            <a:br>
              <a:rPr lang="en-US" dirty="0"/>
            </a:br>
            <a:r>
              <a:rPr lang="en-US" dirty="0"/>
              <a:t>studied this I can aspect I can show that they can read about</a:t>
            </a:r>
            <a:br>
              <a:rPr lang="en-US" dirty="0"/>
            </a:br>
            <a:r>
              <a:rPr lang="en-US" dirty="0"/>
              <a:t>educating student in terms of film stars and meaning created </a:t>
            </a:r>
            <a:br>
              <a:rPr lang="en-US" dirty="0"/>
            </a:br>
            <a:r>
              <a:rPr lang="en-US" dirty="0"/>
              <a:t>not just about the stars but also pastiche is also there in other things</a:t>
            </a:r>
            <a:br>
              <a:rPr lang="en-US" dirty="0"/>
            </a:br>
            <a:br>
              <a:rPr lang="en-US" dirty="0"/>
            </a:br>
            <a:endParaRPr lang="en-US" dirty="0"/>
          </a:p>
          <a:p>
            <a:r>
              <a:rPr lang="en-US" dirty="0"/>
              <a:t>Mainly concentrating on Denzel Washington, the study shows how, through repetition, his roles, appearances, voice, dialogues, and camera work create a style that contributes to the characterization and the texts’ complexity. This enriches the research on Denzel’s artistry and broadens the philosophical debate about pastiche by applying performance theory, film, and cultural studies. The study offers a new perspective on how meaning is constructed in film through the agency of the actors, further avenues of cross-disciplinary qualitative research, and practical implications for academics, teachers, and students in the contexts of literature, film, and media representation.</a:t>
            </a:r>
          </a:p>
          <a:p>
            <a:endParaRPr lang="en-US" dirty="0"/>
          </a:p>
          <a:p>
            <a:endParaRPr lang="en-US" dirty="0"/>
          </a:p>
        </p:txBody>
      </p:sp>
    </p:spTree>
    <p:extLst>
      <p:ext uri="{BB962C8B-B14F-4D97-AF65-F5344CB8AC3E}">
        <p14:creationId xmlns:p14="http://schemas.microsoft.com/office/powerpoint/2010/main" val="13266279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organizing principal I conducted literature revie for </a:t>
            </a:r>
            <a:r>
              <a:rPr lang="en-US" dirty="0" err="1"/>
              <a:t>thr</a:t>
            </a:r>
            <a:r>
              <a:rPr lang="en-US" dirty="0"/>
              <a:t> gap and to learn from the other studies I </a:t>
            </a:r>
            <a:r>
              <a:rPr lang="en-US" dirty="0" err="1"/>
              <a:t>looke</a:t>
            </a:r>
            <a:r>
              <a:rPr lang="en-US" dirty="0"/>
              <a:t> at studies conducted on pastiche and  </a:t>
            </a:r>
            <a:r>
              <a:rPr lang="en-US" dirty="0" err="1"/>
              <a:t>denzel</a:t>
            </a:r>
            <a:r>
              <a:rPr lang="en-US" dirty="0"/>
              <a:t> Washington </a:t>
            </a:r>
            <a:br>
              <a:rPr lang="en-US" dirty="0"/>
            </a:br>
            <a:r>
              <a:rPr lang="en-US" dirty="0"/>
              <a:t>studies were very recent and after the year and the gap was evident</a:t>
            </a:r>
            <a:br>
              <a:rPr lang="en-US" dirty="0"/>
            </a:br>
            <a:r>
              <a:rPr lang="en-US" dirty="0"/>
              <a:t>keeping the time in mind if you allow me if I can skip </a:t>
            </a:r>
            <a:r>
              <a:rPr lang="en-US" dirty="0" err="1"/>
              <a:t>th</a:t>
            </a:r>
            <a:r>
              <a:rPr lang="en-US" dirty="0"/>
              <a:t> </a:t>
            </a:r>
            <a:r>
              <a:rPr lang="en-US" dirty="0" err="1"/>
              <a:t>eliterature</a:t>
            </a:r>
            <a:r>
              <a:rPr lang="en-US" dirty="0"/>
              <a:t> review</a:t>
            </a:r>
          </a:p>
        </p:txBody>
      </p:sp>
    </p:spTree>
    <p:extLst>
      <p:ext uri="{BB962C8B-B14F-4D97-AF65-F5344CB8AC3E}">
        <p14:creationId xmlns:p14="http://schemas.microsoft.com/office/powerpoint/2010/main" val="24658736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Just the names and </a:t>
            </a:r>
            <a:r>
              <a:rPr lang="en-US" dirty="0" err="1"/>
              <a:t>hea</a:t>
            </a:r>
            <a:endParaRPr lang="en-US" dirty="0"/>
          </a:p>
        </p:txBody>
      </p:sp>
    </p:spTree>
    <p:extLst>
      <p:ext uri="{BB962C8B-B14F-4D97-AF65-F5344CB8AC3E}">
        <p14:creationId xmlns:p14="http://schemas.microsoft.com/office/powerpoint/2010/main" val="39315351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4"/>
        <p:cNvGrpSpPr/>
        <p:nvPr/>
      </p:nvGrpSpPr>
      <p:grpSpPr>
        <a:xfrm>
          <a:off x="0" y="0"/>
          <a:ext cx="0" cy="0"/>
          <a:chOff x="0" y="0"/>
          <a:chExt cx="0" cy="0"/>
        </a:xfrm>
      </p:grpSpPr>
      <p:sp>
        <p:nvSpPr>
          <p:cNvPr id="1535" name="Google Shape;1535;g166a2b5b574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6" name="Google Shape;1536;g166a2b5b574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32-24</a:t>
            </a:r>
          </a:p>
        </p:txBody>
      </p:sp>
    </p:spTree>
    <p:extLst>
      <p:ext uri="{BB962C8B-B14F-4D97-AF65-F5344CB8AC3E}">
        <p14:creationId xmlns:p14="http://schemas.microsoft.com/office/powerpoint/2010/main" val="27722925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Stars are important and can be read for the meanings they carry but the meaning they carry while they perform</a:t>
            </a:r>
            <a:br>
              <a:rPr lang="en-US" dirty="0"/>
            </a:br>
            <a:r>
              <a:rPr lang="en-US" dirty="0"/>
              <a:t>Richard dyer we took the basis of the idea and stars can be studied/to support the rational and understand stars</a:t>
            </a:r>
            <a:br>
              <a:rPr lang="en-US" dirty="0"/>
            </a:br>
            <a:r>
              <a:rPr lang="en-US" dirty="0"/>
              <a:t>quote of star to be studied </a:t>
            </a:r>
          </a:p>
        </p:txBody>
      </p:sp>
    </p:spTree>
    <p:extLst>
      <p:ext uri="{BB962C8B-B14F-4D97-AF65-F5344CB8AC3E}">
        <p14:creationId xmlns:p14="http://schemas.microsoft.com/office/powerpoint/2010/main" val="1512556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Delimitation</a:t>
            </a:r>
            <a:br>
              <a:rPr lang="en-US" dirty="0"/>
            </a:br>
            <a:r>
              <a:rPr lang="en-US" dirty="0"/>
              <a:t>italicize only the name not year</a:t>
            </a:r>
          </a:p>
        </p:txBody>
      </p:sp>
    </p:spTree>
    <p:extLst>
      <p:ext uri="{BB962C8B-B14F-4D97-AF65-F5344CB8AC3E}">
        <p14:creationId xmlns:p14="http://schemas.microsoft.com/office/powerpoint/2010/main" val="1060671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Keep the rest as hints</a:t>
            </a:r>
            <a:br>
              <a:rPr lang="en-US" dirty="0"/>
            </a:br>
            <a:r>
              <a:rPr lang="en-US" dirty="0"/>
              <a:t>Gregg </a:t>
            </a:r>
            <a:br>
              <a:rPr lang="en-US" dirty="0"/>
            </a:br>
            <a:r>
              <a:rPr lang="en-US" dirty="0"/>
              <a:t>Parody ===identifying the signature </a:t>
            </a:r>
            <a:r>
              <a:rPr lang="en-US" dirty="0" err="1"/>
              <a:t>denzel</a:t>
            </a:r>
            <a:r>
              <a:rPr lang="en-US" dirty="0"/>
              <a:t> my man despite is not being repeated the ay he said it became his signature and he is asked a lot of time to say the word and prompt</a:t>
            </a:r>
            <a:br>
              <a:rPr lang="en-US" dirty="0"/>
            </a:br>
            <a:r>
              <a:rPr lang="en-US" dirty="0"/>
              <a:t>as dyer said star is not just onscreen he is off screen persona </a:t>
            </a:r>
            <a:br>
              <a:rPr lang="en-US" dirty="0"/>
            </a:br>
            <a:r>
              <a:rPr lang="en-US" dirty="0"/>
              <a:t>audience see him this way</a:t>
            </a:r>
          </a:p>
          <a:p>
            <a:endParaRPr lang="en-US" dirty="0"/>
          </a:p>
        </p:txBody>
      </p:sp>
    </p:spTree>
    <p:extLst>
      <p:ext uri="{BB962C8B-B14F-4D97-AF65-F5344CB8AC3E}">
        <p14:creationId xmlns:p14="http://schemas.microsoft.com/office/powerpoint/2010/main" val="12885266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100" b="1" i="0" u="none" strike="noStrike" cap="none" normalizeH="0" baseline="0" dirty="0">
                <a:ln>
                  <a:noFill/>
                </a:ln>
                <a:solidFill>
                  <a:schemeClr val="bg1"/>
                </a:solidFill>
                <a:effectLst/>
                <a:latin typeface="Arial" panose="020B0604020202020204" pitchFamily="34" charset="0"/>
              </a:rPr>
              <a:t>Frank Lucas (</a:t>
            </a:r>
            <a:r>
              <a:rPr kumimoji="0" lang="en-US" altLang="en-US" sz="1100" b="1" i="1" u="none" strike="noStrike" cap="none" normalizeH="0" baseline="0" dirty="0">
                <a:ln>
                  <a:noFill/>
                </a:ln>
                <a:solidFill>
                  <a:schemeClr val="bg1"/>
                </a:solidFill>
                <a:effectLst/>
                <a:latin typeface="Arial" panose="020B0604020202020204" pitchFamily="34" charset="0"/>
              </a:rPr>
              <a:t>American Gangster</a:t>
            </a:r>
            <a:r>
              <a:rPr kumimoji="0" lang="en-US" altLang="en-US" sz="1100" b="1" i="0" u="none" strike="noStrike" cap="none" normalizeH="0" baseline="0" dirty="0">
                <a:ln>
                  <a:noFill/>
                </a:ln>
                <a:solidFill>
                  <a:schemeClr val="bg1"/>
                </a:solidFill>
                <a:effectLst/>
                <a:latin typeface="Arial" panose="020B0604020202020204" pitchFamily="34" charset="0"/>
              </a:rPr>
              <a:t>)</a:t>
            </a:r>
            <a:r>
              <a:rPr kumimoji="0" lang="en-US" altLang="en-US" sz="1100" b="0" i="0" u="none" strike="noStrike" cap="none" normalizeH="0" baseline="0" dirty="0">
                <a:ln>
                  <a:noFill/>
                </a:ln>
                <a:solidFill>
                  <a:schemeClr val="bg1"/>
                </a:solidFill>
                <a:effectLst/>
                <a:latin typeface="Arial" panose="020B0604020202020204" pitchFamily="34" charset="0"/>
              </a:rPr>
              <a:t>: Sophisticated suits, silk accessories, and a confident walk reflect a classic gangster archetype.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100" b="1" i="0" u="none" strike="noStrike" cap="none" normalizeH="0" baseline="0" dirty="0">
                <a:ln>
                  <a:noFill/>
                </a:ln>
                <a:solidFill>
                  <a:schemeClr val="bg1"/>
                </a:solidFill>
                <a:effectLst/>
                <a:latin typeface="Arial" panose="020B0604020202020204" pitchFamily="34" charset="0"/>
              </a:rPr>
              <a:t>Walter Garber (</a:t>
            </a:r>
            <a:r>
              <a:rPr kumimoji="0" lang="en-US" altLang="en-US" sz="1100" b="1" i="1" u="none" strike="noStrike" cap="none" normalizeH="0" baseline="0" dirty="0">
                <a:ln>
                  <a:noFill/>
                </a:ln>
                <a:solidFill>
                  <a:schemeClr val="bg1"/>
                </a:solidFill>
                <a:effectLst/>
                <a:latin typeface="Arial" panose="020B0604020202020204" pitchFamily="34" charset="0"/>
              </a:rPr>
              <a:t>Pelham 123</a:t>
            </a:r>
            <a:r>
              <a:rPr kumimoji="0" lang="en-US" altLang="en-US" sz="1100" b="1" i="0" u="none" strike="noStrike" cap="none" normalizeH="0" baseline="0" dirty="0">
                <a:ln>
                  <a:noFill/>
                </a:ln>
                <a:solidFill>
                  <a:schemeClr val="bg1"/>
                </a:solidFill>
                <a:effectLst/>
                <a:latin typeface="Arial" panose="020B0604020202020204" pitchFamily="34" charset="0"/>
              </a:rPr>
              <a:t>)</a:t>
            </a:r>
            <a:r>
              <a:rPr kumimoji="0" lang="en-US" altLang="en-US" sz="1100" b="0" i="0" u="none" strike="noStrike" cap="none" normalizeH="0" baseline="0" dirty="0">
                <a:ln>
                  <a:noFill/>
                </a:ln>
                <a:solidFill>
                  <a:schemeClr val="bg1"/>
                </a:solidFill>
                <a:effectLst/>
                <a:latin typeface="Arial" panose="020B0604020202020204" pitchFamily="34" charset="0"/>
              </a:rPr>
              <a:t>: Wears tired office attire, glasses, and slouches—visually marking him as everyman. This contrasts his inner moral depth with his mundane exterior.</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100" b="1" i="0" u="none" strike="noStrike" cap="none" normalizeH="0" baseline="0" dirty="0">
                <a:ln>
                  <a:noFill/>
                </a:ln>
                <a:solidFill>
                  <a:schemeClr val="bg1"/>
                </a:solidFill>
                <a:effectLst/>
                <a:latin typeface="Arial" panose="020B0604020202020204" pitchFamily="34" charset="0"/>
              </a:rPr>
              <a:t>Frank Barnes (</a:t>
            </a:r>
            <a:r>
              <a:rPr kumimoji="0" lang="en-US" altLang="en-US" sz="1100" b="1" i="1" u="none" strike="noStrike" cap="none" normalizeH="0" baseline="0" dirty="0">
                <a:ln>
                  <a:noFill/>
                </a:ln>
                <a:solidFill>
                  <a:schemeClr val="bg1"/>
                </a:solidFill>
                <a:effectLst/>
                <a:latin typeface="Arial" panose="020B0604020202020204" pitchFamily="34" charset="0"/>
              </a:rPr>
              <a:t>Unstoppable</a:t>
            </a:r>
            <a:r>
              <a:rPr kumimoji="0" lang="en-US" altLang="en-US" sz="1100" b="1" i="0" u="none" strike="noStrike" cap="none" normalizeH="0" baseline="0" dirty="0">
                <a:ln>
                  <a:noFill/>
                </a:ln>
                <a:solidFill>
                  <a:schemeClr val="bg1"/>
                </a:solidFill>
                <a:effectLst/>
                <a:latin typeface="Arial" panose="020B0604020202020204" pitchFamily="34" charset="0"/>
              </a:rPr>
              <a:t>)</a:t>
            </a:r>
            <a:r>
              <a:rPr kumimoji="0" lang="en-US" altLang="en-US" sz="1100" b="0" i="0" u="none" strike="noStrike" cap="none" normalizeH="0" baseline="0" dirty="0">
                <a:ln>
                  <a:noFill/>
                </a:ln>
                <a:solidFill>
                  <a:schemeClr val="bg1"/>
                </a:solidFill>
                <a:effectLst/>
                <a:latin typeface="Arial" panose="020B0604020202020204" pitchFamily="34" charset="0"/>
              </a:rPr>
              <a:t>: Denim, boots, and a baseball cap define him as working-class. </a:t>
            </a:r>
            <a:r>
              <a:rPr kumimoji="0" lang="en-US" altLang="en-US" sz="1100" b="1" i="0" u="none" strike="noStrike" cap="none" normalizeH="0" baseline="0" dirty="0">
                <a:ln>
                  <a:noFill/>
                </a:ln>
                <a:solidFill>
                  <a:schemeClr val="bg1"/>
                </a:solidFill>
                <a:effectLst/>
                <a:latin typeface="Arial" panose="020B0604020202020204" pitchFamily="34" charset="0"/>
              </a:rPr>
              <a:t>Joe Deacon (</a:t>
            </a:r>
            <a:r>
              <a:rPr kumimoji="0" lang="en-US" altLang="en-US" sz="1100" b="1" i="1" u="none" strike="noStrike" cap="none" normalizeH="0" baseline="0" dirty="0">
                <a:ln>
                  <a:noFill/>
                </a:ln>
                <a:solidFill>
                  <a:schemeClr val="bg1"/>
                </a:solidFill>
                <a:effectLst/>
                <a:latin typeface="Arial" panose="020B0604020202020204" pitchFamily="34" charset="0"/>
              </a:rPr>
              <a:t>The Little Things</a:t>
            </a:r>
            <a:r>
              <a:rPr kumimoji="0" lang="en-US" altLang="en-US" sz="1100" b="1" i="0" u="none" strike="noStrike" cap="none" normalizeH="0" baseline="0" dirty="0">
                <a:ln>
                  <a:noFill/>
                </a:ln>
                <a:solidFill>
                  <a:schemeClr val="bg1"/>
                </a:solidFill>
                <a:effectLst/>
                <a:latin typeface="Arial" panose="020B0604020202020204" pitchFamily="34" charset="0"/>
              </a:rPr>
              <a:t>)</a:t>
            </a:r>
            <a:r>
              <a:rPr kumimoji="0" lang="en-US" altLang="en-US" sz="1100" b="0" i="0" u="none" strike="noStrike" cap="none" normalizeH="0" baseline="0" dirty="0">
                <a:ln>
                  <a:noFill/>
                </a:ln>
                <a:solidFill>
                  <a:schemeClr val="bg1"/>
                </a:solidFill>
                <a:effectLst/>
                <a:latin typeface="Arial" panose="020B0604020202020204" pitchFamily="34" charset="0"/>
              </a:rPr>
              <a:t>: Dressed in layered, loose, and worn clothing—his look externalizes unresolved </a:t>
            </a:r>
            <a:r>
              <a:rPr kumimoji="0" lang="en-US" altLang="en-US" sz="1050" b="0" i="0" u="none" strike="noStrike" cap="none" normalizeH="0" baseline="0" dirty="0">
                <a:ln>
                  <a:noFill/>
                </a:ln>
                <a:solidFill>
                  <a:schemeClr val="tx1"/>
                </a:solidFill>
                <a:effectLst/>
                <a:latin typeface="Arial" panose="020B0604020202020204" pitchFamily="34" charset="0"/>
              </a:rPr>
              <a:t>trauma, </a:t>
            </a:r>
            <a:endParaRPr lang="en-US" dirty="0"/>
          </a:p>
        </p:txBody>
      </p:sp>
    </p:spTree>
    <p:extLst>
      <p:ext uri="{BB962C8B-B14F-4D97-AF65-F5344CB8AC3E}">
        <p14:creationId xmlns:p14="http://schemas.microsoft.com/office/powerpoint/2010/main" val="14876388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t>Washington uses his voice as a </a:t>
            </a:r>
            <a:r>
              <a:rPr lang="en-US" b="1" dirty="0"/>
              <a:t>pastiche of moral authority, restraint, and intensity</a:t>
            </a:r>
            <a:r>
              <a:rPr lang="en-US" dirty="0"/>
              <a:t>:</a:t>
            </a:r>
          </a:p>
          <a:p>
            <a:pPr>
              <a:buFont typeface="Arial" panose="020B0604020202020204" pitchFamily="34" charset="0"/>
              <a:buChar char="•"/>
            </a:pPr>
            <a:r>
              <a:rPr lang="en-US" b="1" dirty="0"/>
              <a:t>Frank Lucas</a:t>
            </a:r>
            <a:r>
              <a:rPr lang="en-US" dirty="0"/>
              <a:t> speaks in a low, deliberate tone that evokes control—"The loudest one in the room is the weakest one in the room."</a:t>
            </a:r>
          </a:p>
          <a:p>
            <a:pPr>
              <a:buFont typeface="Arial" panose="020B0604020202020204" pitchFamily="34" charset="0"/>
              <a:buChar char="•"/>
            </a:pPr>
            <a:r>
              <a:rPr lang="en-US" b="1" dirty="0"/>
              <a:t>Garber</a:t>
            </a:r>
            <a:r>
              <a:rPr lang="en-US" dirty="0"/>
              <a:t> speaks nervously and hesitantly, portraying guilt and insecurity.</a:t>
            </a:r>
          </a:p>
          <a:p>
            <a:pPr>
              <a:buFont typeface="Arial" panose="020B0604020202020204" pitchFamily="34" charset="0"/>
              <a:buChar char="•"/>
            </a:pPr>
            <a:r>
              <a:rPr lang="en-US" b="1" dirty="0"/>
              <a:t>Barnes</a:t>
            </a:r>
            <a:r>
              <a:rPr lang="en-US" dirty="0"/>
              <a:t> employs a calm but commanding voice—he sounds like a man used to being obeyed without needing to shout.</a:t>
            </a:r>
          </a:p>
          <a:p>
            <a:pPr>
              <a:buFont typeface="Arial" panose="020B0604020202020204" pitchFamily="34" charset="0"/>
              <a:buChar char="•"/>
            </a:pPr>
            <a:r>
              <a:rPr lang="en-US" b="1" dirty="0"/>
              <a:t>McCall</a:t>
            </a:r>
            <a:r>
              <a:rPr lang="en-US" dirty="0"/>
              <a:t>’s voice is almost meditative—quiet, even poetic, right before acts of violence. It's both spiritual and terrifying.</a:t>
            </a:r>
          </a:p>
          <a:p>
            <a:pPr>
              <a:buFont typeface="Arial" panose="020B0604020202020204" pitchFamily="34" charset="0"/>
              <a:buChar char="•"/>
            </a:pPr>
            <a:r>
              <a:rPr lang="en-US" b="1" dirty="0"/>
              <a:t>Deacon</a:t>
            </a:r>
            <a:r>
              <a:rPr lang="en-US" dirty="0"/>
              <a:t>'s speech is flat, tired, and unhurried—his voice drips with regret and detachment.</a:t>
            </a:r>
          </a:p>
          <a:p>
            <a:endParaRPr lang="en-US" dirty="0"/>
          </a:p>
        </p:txBody>
      </p:sp>
    </p:spTree>
    <p:extLst>
      <p:ext uri="{BB962C8B-B14F-4D97-AF65-F5344CB8AC3E}">
        <p14:creationId xmlns:p14="http://schemas.microsoft.com/office/powerpoint/2010/main" val="886194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100" b="0" i="0" u="none" strike="noStrike" cap="none" normalizeH="0" baseline="0" dirty="0">
                <a:ln>
                  <a:noFill/>
                </a:ln>
                <a:solidFill>
                  <a:schemeClr val="bg1"/>
                </a:solidFill>
                <a:effectLst/>
                <a:latin typeface="Arial" panose="020B0604020202020204" pitchFamily="34" charset="0"/>
              </a:rPr>
              <a:t>Washington’s characters often repeat moral or philosophical lines: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100" b="0" i="0" u="none" strike="noStrike" cap="none" normalizeH="0" baseline="0" dirty="0">
                <a:ln>
                  <a:noFill/>
                </a:ln>
                <a:solidFill>
                  <a:schemeClr val="bg1"/>
                </a:solidFill>
                <a:effectLst/>
                <a:latin typeface="Arial" panose="020B0604020202020204" pitchFamily="34" charset="0"/>
              </a:rPr>
              <a:t>"You </a:t>
            </a:r>
            <a:r>
              <a:rPr kumimoji="0" lang="en-US" altLang="en-US" sz="1100" b="0" i="0" u="none" strike="noStrike" cap="none" normalizeH="0" baseline="0" dirty="0" err="1">
                <a:ln>
                  <a:noFill/>
                </a:ln>
                <a:solidFill>
                  <a:schemeClr val="bg1"/>
                </a:solidFill>
                <a:effectLst/>
                <a:latin typeface="Arial" panose="020B0604020202020204" pitchFamily="34" charset="0"/>
              </a:rPr>
              <a:t>gotta</a:t>
            </a:r>
            <a:r>
              <a:rPr kumimoji="0" lang="en-US" altLang="en-US" sz="1100" b="0" i="0" u="none" strike="noStrike" cap="none" normalizeH="0" baseline="0" dirty="0">
                <a:ln>
                  <a:noFill/>
                </a:ln>
                <a:solidFill>
                  <a:schemeClr val="bg1"/>
                </a:solidFill>
                <a:effectLst/>
                <a:latin typeface="Arial" panose="020B0604020202020204" pitchFamily="34" charset="0"/>
              </a:rPr>
              <a:t> be who you are in this world" (</a:t>
            </a:r>
            <a:r>
              <a:rPr kumimoji="0" lang="en-US" altLang="en-US" sz="1100" b="0" i="1" u="none" strike="noStrike" cap="none" normalizeH="0" baseline="0" dirty="0">
                <a:ln>
                  <a:noFill/>
                </a:ln>
                <a:solidFill>
                  <a:schemeClr val="bg1"/>
                </a:solidFill>
                <a:effectLst/>
                <a:latin typeface="Arial" panose="020B0604020202020204" pitchFamily="34" charset="0"/>
              </a:rPr>
              <a:t>The Equalizer</a:t>
            </a:r>
            <a:r>
              <a:rPr kumimoji="0" lang="en-US" altLang="en-US" sz="1100" b="0" i="0" u="none" strike="noStrike" cap="none" normalizeH="0" baseline="0" dirty="0">
                <a:ln>
                  <a:noFill/>
                </a:ln>
                <a:solidFill>
                  <a:schemeClr val="bg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100" b="0" i="0" u="none" strike="noStrike" cap="none" normalizeH="0" baseline="0" dirty="0">
                <a:ln>
                  <a:noFill/>
                </a:ln>
                <a:solidFill>
                  <a:schemeClr val="bg1"/>
                </a:solidFill>
                <a:effectLst/>
                <a:latin typeface="Arial" panose="020B0604020202020204" pitchFamily="34" charset="0"/>
              </a:rPr>
              <a:t>"That's the job" (</a:t>
            </a:r>
            <a:r>
              <a:rPr kumimoji="0" lang="en-US" altLang="en-US" sz="1100" b="0" i="1" u="none" strike="noStrike" cap="none" normalizeH="0" baseline="0" dirty="0">
                <a:ln>
                  <a:noFill/>
                </a:ln>
                <a:solidFill>
                  <a:schemeClr val="bg1"/>
                </a:solidFill>
                <a:effectLst/>
                <a:latin typeface="Arial" panose="020B0604020202020204" pitchFamily="34" charset="0"/>
              </a:rPr>
              <a:t>Unstoppable</a:t>
            </a:r>
            <a:r>
              <a:rPr kumimoji="0" lang="en-US" altLang="en-US" sz="1100" b="0" i="0" u="none" strike="noStrike" cap="none" normalizeH="0" baseline="0" dirty="0">
                <a:ln>
                  <a:noFill/>
                </a:ln>
                <a:solidFill>
                  <a:schemeClr val="bg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100" b="0" i="0" u="none" strike="noStrike" cap="none" normalizeH="0" baseline="0" dirty="0">
                <a:ln>
                  <a:noFill/>
                </a:ln>
                <a:solidFill>
                  <a:schemeClr val="bg1"/>
                </a:solidFill>
                <a:effectLst/>
                <a:latin typeface="Arial" panose="020B0604020202020204" pitchFamily="34" charset="0"/>
              </a:rPr>
              <a:t>“It’s the little things that get you caught” (</a:t>
            </a:r>
            <a:r>
              <a:rPr kumimoji="0" lang="en-US" altLang="en-US" sz="1100" b="0" i="1" u="none" strike="noStrike" cap="none" normalizeH="0" baseline="0" dirty="0">
                <a:ln>
                  <a:noFill/>
                </a:ln>
                <a:solidFill>
                  <a:schemeClr val="bg1"/>
                </a:solidFill>
                <a:effectLst/>
                <a:latin typeface="Arial" panose="020B0604020202020204" pitchFamily="34" charset="0"/>
              </a:rPr>
              <a:t>The Little Things</a:t>
            </a:r>
            <a:r>
              <a:rPr kumimoji="0" lang="en-US" altLang="en-US" sz="1100" b="0" i="0" u="none" strike="noStrike" cap="none" normalizeH="0" baseline="0" dirty="0">
                <a:ln>
                  <a:noFill/>
                </a:ln>
                <a:solidFill>
                  <a:schemeClr val="bg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100" b="0" i="0" u="none" strike="noStrike" cap="none" normalizeH="0" baseline="0" dirty="0">
                <a:ln>
                  <a:noFill/>
                </a:ln>
                <a:solidFill>
                  <a:schemeClr val="bg1"/>
                </a:solidFill>
                <a:effectLst/>
                <a:latin typeface="Arial" panose="020B0604020202020204" pitchFamily="34" charset="0"/>
              </a:rPr>
              <a:t>These lines function as </a:t>
            </a:r>
            <a:r>
              <a:rPr kumimoji="0" lang="en-US" altLang="en-US" sz="1100" b="0" i="1" u="none" strike="noStrike" cap="none" normalizeH="0" baseline="0" dirty="0">
                <a:ln>
                  <a:noFill/>
                </a:ln>
                <a:solidFill>
                  <a:schemeClr val="bg1"/>
                </a:solidFill>
                <a:effectLst/>
                <a:latin typeface="Arial" panose="020B0604020202020204" pitchFamily="34" charset="0"/>
              </a:rPr>
              <a:t>thematic glue</a:t>
            </a:r>
            <a:r>
              <a:rPr kumimoji="0" lang="en-US" altLang="en-US" sz="1100" b="0" i="0" u="none" strike="noStrike" cap="none" normalizeH="0" baseline="0" dirty="0">
                <a:ln>
                  <a:noFill/>
                </a:ln>
                <a:solidFill>
                  <a:schemeClr val="bg1"/>
                </a:solidFill>
                <a:effectLst/>
                <a:latin typeface="Arial" panose="020B0604020202020204" pitchFamily="34" charset="0"/>
              </a:rPr>
              <a:t>, resurfacing in different contexts to show how Washington reworks familiar ideas.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100" b="0" i="0" u="none" strike="noStrike" cap="none" normalizeH="0" baseline="0" dirty="0">
                <a:ln>
                  <a:noFill/>
                </a:ln>
                <a:solidFill>
                  <a:schemeClr val="bg1"/>
                </a:solidFill>
                <a:effectLst/>
                <a:latin typeface="Arial" panose="020B0604020202020204" pitchFamily="34" charset="0"/>
              </a:rPr>
              <a:t>Through these repeated lines, Washington creates a </a:t>
            </a:r>
            <a:r>
              <a:rPr kumimoji="0" lang="en-US" altLang="en-US" sz="1100" b="1" i="0" u="none" strike="noStrike" cap="none" normalizeH="0" baseline="0" dirty="0">
                <a:ln>
                  <a:noFill/>
                </a:ln>
                <a:solidFill>
                  <a:schemeClr val="bg1"/>
                </a:solidFill>
                <a:effectLst/>
                <a:latin typeface="Arial" panose="020B0604020202020204" pitchFamily="34" charset="0"/>
              </a:rPr>
              <a:t>dialogic pastiche</a:t>
            </a:r>
            <a:r>
              <a:rPr kumimoji="0" lang="en-US" altLang="en-US" sz="1100" b="0" i="0" u="none" strike="noStrike" cap="none" normalizeH="0" baseline="0" dirty="0">
                <a:ln>
                  <a:noFill/>
                </a:ln>
                <a:solidFill>
                  <a:schemeClr val="bg1"/>
                </a:solidFill>
                <a:effectLst/>
                <a:latin typeface="Arial" panose="020B0604020202020204" pitchFamily="34" charset="0"/>
              </a:rPr>
              <a:t>—a network of self-referencing ideas that transcend genre or role.</a:t>
            </a:r>
          </a:p>
          <a:p>
            <a:endParaRPr lang="en-US" dirty="0"/>
          </a:p>
        </p:txBody>
      </p:sp>
    </p:spTree>
    <p:extLst>
      <p:ext uri="{BB962C8B-B14F-4D97-AF65-F5344CB8AC3E}">
        <p14:creationId xmlns:p14="http://schemas.microsoft.com/office/powerpoint/2010/main" val="22192442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anose="020B0604020202020204" pitchFamily="34" charset="0"/>
              <a:buChar char="•"/>
            </a:pPr>
            <a:r>
              <a:rPr lang="en-US" b="1" dirty="0"/>
              <a:t>Pastiche is not imitation, but accumulation</a:t>
            </a:r>
            <a:r>
              <a:rPr lang="en-US" dirty="0"/>
              <a:t>—each performance layers on top of the last, deepening meaning through visual, vocal, and dialogic continuity.</a:t>
            </a:r>
          </a:p>
          <a:p>
            <a:pPr>
              <a:buFont typeface="Arial" panose="020B0604020202020204" pitchFamily="34" charset="0"/>
              <a:buChar char="•"/>
            </a:pPr>
            <a:r>
              <a:rPr lang="en-US" dirty="0"/>
              <a:t>Denzel Washington’s mastery of subtle performance—through voice, silence, appearance, and gaze—allows characters to “speak” to each other across different films.</a:t>
            </a:r>
          </a:p>
          <a:p>
            <a:pPr>
              <a:buFont typeface="Arial" panose="020B0604020202020204" pitchFamily="34" charset="0"/>
              <a:buChar char="•"/>
            </a:pPr>
            <a:r>
              <a:rPr lang="en-US" dirty="0"/>
              <a:t>His screen presence functions as a </a:t>
            </a:r>
            <a:r>
              <a:rPr lang="en-US" i="1" dirty="0"/>
              <a:t>living intertext</a:t>
            </a:r>
            <a:r>
              <a:rPr lang="en-US" dirty="0"/>
              <a:t>—viewers don’t just watch the current role, they </a:t>
            </a:r>
            <a:r>
              <a:rPr lang="en-US" i="1" dirty="0"/>
              <a:t>remember</a:t>
            </a:r>
            <a:r>
              <a:rPr lang="en-US" dirty="0"/>
              <a:t> the others.</a:t>
            </a:r>
          </a:p>
          <a:p>
            <a:pPr>
              <a:buFont typeface="Arial" panose="020B0604020202020204" pitchFamily="34" charset="0"/>
              <a:buChar char="•"/>
            </a:pPr>
            <a:r>
              <a:rPr lang="en-US" dirty="0"/>
              <a:t>This form of pastiche creates complex moral and emotional narratives that enrich contemporary cinema, especially in thrillers and dramas.</a:t>
            </a:r>
          </a:p>
          <a:p>
            <a:endParaRPr lang="en-US" dirty="0"/>
          </a:p>
        </p:txBody>
      </p:sp>
    </p:spTree>
    <p:extLst>
      <p:ext uri="{BB962C8B-B14F-4D97-AF65-F5344CB8AC3E}">
        <p14:creationId xmlns:p14="http://schemas.microsoft.com/office/powerpoint/2010/main" val="21297271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187918" y="-4997"/>
            <a:ext cx="8768329" cy="4984347"/>
            <a:chOff x="187918" y="-4997"/>
            <a:chExt cx="8768329" cy="4984347"/>
          </a:xfrm>
        </p:grpSpPr>
        <p:sp>
          <p:nvSpPr>
            <p:cNvPr id="10" name="Google Shape;10;p2"/>
            <p:cNvSpPr/>
            <p:nvPr/>
          </p:nvSpPr>
          <p:spPr>
            <a:xfrm>
              <a:off x="340500" y="662650"/>
              <a:ext cx="8463000" cy="4316700"/>
            </a:xfrm>
            <a:prstGeom prst="roundRect">
              <a:avLst>
                <a:gd name="adj" fmla="val 2632"/>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95402" y="207509"/>
              <a:ext cx="31" cy="31"/>
            </a:xfrm>
            <a:custGeom>
              <a:avLst/>
              <a:gdLst/>
              <a:ahLst/>
              <a:cxnLst/>
              <a:rect l="l" t="t" r="r" b="b"/>
              <a:pathLst>
                <a:path w="1"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195402" y="207509"/>
              <a:ext cx="31" cy="31"/>
            </a:xfrm>
            <a:custGeom>
              <a:avLst/>
              <a:gdLst/>
              <a:ahLst/>
              <a:cxnLst/>
              <a:rect l="l" t="t" r="r" b="b"/>
              <a:pathLst>
                <a:path w="1"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195709" y="528466"/>
              <a:ext cx="8754637" cy="325190"/>
            </a:xfrm>
            <a:custGeom>
              <a:avLst/>
              <a:gdLst/>
              <a:ahLst/>
              <a:cxnLst/>
              <a:rect l="l" t="t" r="r" b="b"/>
              <a:pathLst>
                <a:path w="285423" h="10602" extrusionOk="0">
                  <a:moveTo>
                    <a:pt x="0" y="0"/>
                  </a:moveTo>
                  <a:lnTo>
                    <a:pt x="0" y="10601"/>
                  </a:lnTo>
                  <a:lnTo>
                    <a:pt x="285423" y="10601"/>
                  </a:lnTo>
                  <a:lnTo>
                    <a:pt x="2854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825017" y="528466"/>
              <a:ext cx="583514" cy="325190"/>
            </a:xfrm>
            <a:custGeom>
              <a:avLst/>
              <a:gdLst/>
              <a:ahLst/>
              <a:cxnLst/>
              <a:rect l="l" t="t" r="r" b="b"/>
              <a:pathLst>
                <a:path w="19024" h="10602" extrusionOk="0">
                  <a:moveTo>
                    <a:pt x="9446" y="0"/>
                  </a:moveTo>
                  <a:lnTo>
                    <a:pt x="0" y="10601"/>
                  </a:lnTo>
                  <a:lnTo>
                    <a:pt x="9504" y="10601"/>
                  </a:lnTo>
                  <a:lnTo>
                    <a:pt x="19023"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42025" y="528466"/>
              <a:ext cx="583514" cy="325190"/>
            </a:xfrm>
            <a:custGeom>
              <a:avLst/>
              <a:gdLst/>
              <a:ahLst/>
              <a:cxnLst/>
              <a:rect l="l" t="t" r="r" b="b"/>
              <a:pathLst>
                <a:path w="19024" h="10602" extrusionOk="0">
                  <a:moveTo>
                    <a:pt x="9446" y="0"/>
                  </a:moveTo>
                  <a:lnTo>
                    <a:pt x="1" y="10601"/>
                  </a:lnTo>
                  <a:lnTo>
                    <a:pt x="9504" y="10601"/>
                  </a:lnTo>
                  <a:lnTo>
                    <a:pt x="19024"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407978" y="528466"/>
              <a:ext cx="583667" cy="325190"/>
            </a:xfrm>
            <a:custGeom>
              <a:avLst/>
              <a:gdLst/>
              <a:ahLst/>
              <a:cxnLst/>
              <a:rect l="l" t="t" r="r" b="b"/>
              <a:pathLst>
                <a:path w="19029" h="10602" extrusionOk="0">
                  <a:moveTo>
                    <a:pt x="9446" y="0"/>
                  </a:moveTo>
                  <a:lnTo>
                    <a:pt x="1" y="10601"/>
                  </a:lnTo>
                  <a:lnTo>
                    <a:pt x="9504" y="10601"/>
                  </a:lnTo>
                  <a:lnTo>
                    <a:pt x="19029"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990970" y="528466"/>
              <a:ext cx="583667" cy="325190"/>
            </a:xfrm>
            <a:custGeom>
              <a:avLst/>
              <a:gdLst/>
              <a:ahLst/>
              <a:cxnLst/>
              <a:rect l="l" t="t" r="r" b="b"/>
              <a:pathLst>
                <a:path w="19029" h="10602" extrusionOk="0">
                  <a:moveTo>
                    <a:pt x="9452" y="0"/>
                  </a:moveTo>
                  <a:lnTo>
                    <a:pt x="0" y="10601"/>
                  </a:lnTo>
                  <a:lnTo>
                    <a:pt x="9504" y="10601"/>
                  </a:lnTo>
                  <a:lnTo>
                    <a:pt x="19028"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574116" y="528466"/>
              <a:ext cx="583483" cy="325190"/>
            </a:xfrm>
            <a:custGeom>
              <a:avLst/>
              <a:gdLst/>
              <a:ahLst/>
              <a:cxnLst/>
              <a:rect l="l" t="t" r="r" b="b"/>
              <a:pathLst>
                <a:path w="19023" h="10602" extrusionOk="0">
                  <a:moveTo>
                    <a:pt x="9447" y="0"/>
                  </a:moveTo>
                  <a:lnTo>
                    <a:pt x="0" y="10601"/>
                  </a:lnTo>
                  <a:lnTo>
                    <a:pt x="9503" y="10601"/>
                  </a:lnTo>
                  <a:lnTo>
                    <a:pt x="19023"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140913" y="528313"/>
              <a:ext cx="583636" cy="325190"/>
            </a:xfrm>
            <a:custGeom>
              <a:avLst/>
              <a:gdLst/>
              <a:ahLst/>
              <a:cxnLst/>
              <a:rect l="l" t="t" r="r" b="b"/>
              <a:pathLst>
                <a:path w="19028" h="10602" extrusionOk="0">
                  <a:moveTo>
                    <a:pt x="9446" y="0"/>
                  </a:moveTo>
                  <a:lnTo>
                    <a:pt x="1" y="10601"/>
                  </a:lnTo>
                  <a:lnTo>
                    <a:pt x="9504" y="10601"/>
                  </a:lnTo>
                  <a:lnTo>
                    <a:pt x="19027"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3725316" y="528313"/>
              <a:ext cx="583667" cy="325190"/>
            </a:xfrm>
            <a:custGeom>
              <a:avLst/>
              <a:gdLst/>
              <a:ahLst/>
              <a:cxnLst/>
              <a:rect l="l" t="t" r="r" b="b"/>
              <a:pathLst>
                <a:path w="19029" h="10602" extrusionOk="0">
                  <a:moveTo>
                    <a:pt x="9446" y="0"/>
                  </a:moveTo>
                  <a:lnTo>
                    <a:pt x="1" y="10601"/>
                  </a:lnTo>
                  <a:lnTo>
                    <a:pt x="9504" y="10601"/>
                  </a:lnTo>
                  <a:lnTo>
                    <a:pt x="19029"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313431" y="528466"/>
              <a:ext cx="583667" cy="325190"/>
            </a:xfrm>
            <a:custGeom>
              <a:avLst/>
              <a:gdLst/>
              <a:ahLst/>
              <a:cxnLst/>
              <a:rect l="l" t="t" r="r" b="b"/>
              <a:pathLst>
                <a:path w="19029" h="10602" extrusionOk="0">
                  <a:moveTo>
                    <a:pt x="9452" y="0"/>
                  </a:moveTo>
                  <a:lnTo>
                    <a:pt x="0" y="10601"/>
                  </a:lnTo>
                  <a:lnTo>
                    <a:pt x="9510" y="10601"/>
                  </a:lnTo>
                  <a:lnTo>
                    <a:pt x="19028"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896607" y="528466"/>
              <a:ext cx="583452" cy="325190"/>
            </a:xfrm>
            <a:custGeom>
              <a:avLst/>
              <a:gdLst/>
              <a:ahLst/>
              <a:cxnLst/>
              <a:rect l="l" t="t" r="r" b="b"/>
              <a:pathLst>
                <a:path w="19022" h="10602" extrusionOk="0">
                  <a:moveTo>
                    <a:pt x="9446" y="0"/>
                  </a:moveTo>
                  <a:lnTo>
                    <a:pt x="0" y="10601"/>
                  </a:lnTo>
                  <a:lnTo>
                    <a:pt x="9503" y="10601"/>
                  </a:lnTo>
                  <a:lnTo>
                    <a:pt x="19022"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5463374" y="528313"/>
              <a:ext cx="583636" cy="325190"/>
            </a:xfrm>
            <a:custGeom>
              <a:avLst/>
              <a:gdLst/>
              <a:ahLst/>
              <a:cxnLst/>
              <a:rect l="l" t="t" r="r" b="b"/>
              <a:pathLst>
                <a:path w="19028" h="10602" extrusionOk="0">
                  <a:moveTo>
                    <a:pt x="9446" y="0"/>
                  </a:moveTo>
                  <a:lnTo>
                    <a:pt x="0" y="10601"/>
                  </a:lnTo>
                  <a:lnTo>
                    <a:pt x="9504" y="10601"/>
                  </a:lnTo>
                  <a:lnTo>
                    <a:pt x="19027"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6047777" y="528313"/>
              <a:ext cx="583667" cy="325190"/>
            </a:xfrm>
            <a:custGeom>
              <a:avLst/>
              <a:gdLst/>
              <a:ahLst/>
              <a:cxnLst/>
              <a:rect l="l" t="t" r="r" b="b"/>
              <a:pathLst>
                <a:path w="19029" h="10602" extrusionOk="0">
                  <a:moveTo>
                    <a:pt x="9446" y="0"/>
                  </a:moveTo>
                  <a:lnTo>
                    <a:pt x="1" y="10601"/>
                  </a:lnTo>
                  <a:lnTo>
                    <a:pt x="9504" y="10601"/>
                  </a:lnTo>
                  <a:lnTo>
                    <a:pt x="19028"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636075" y="528466"/>
              <a:ext cx="583452" cy="325190"/>
            </a:xfrm>
            <a:custGeom>
              <a:avLst/>
              <a:gdLst/>
              <a:ahLst/>
              <a:cxnLst/>
              <a:rect l="l" t="t" r="r" b="b"/>
              <a:pathLst>
                <a:path w="19022" h="10602" extrusionOk="0">
                  <a:moveTo>
                    <a:pt x="9446" y="0"/>
                  </a:moveTo>
                  <a:lnTo>
                    <a:pt x="0" y="10601"/>
                  </a:lnTo>
                  <a:lnTo>
                    <a:pt x="9504" y="10601"/>
                  </a:lnTo>
                  <a:lnTo>
                    <a:pt x="19022"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7219037" y="528466"/>
              <a:ext cx="583636" cy="325190"/>
            </a:xfrm>
            <a:custGeom>
              <a:avLst/>
              <a:gdLst/>
              <a:ahLst/>
              <a:cxnLst/>
              <a:rect l="l" t="t" r="r" b="b"/>
              <a:pathLst>
                <a:path w="19028" h="10602" extrusionOk="0">
                  <a:moveTo>
                    <a:pt x="9446" y="0"/>
                  </a:moveTo>
                  <a:lnTo>
                    <a:pt x="1" y="10601"/>
                  </a:lnTo>
                  <a:lnTo>
                    <a:pt x="9504" y="10601"/>
                  </a:lnTo>
                  <a:lnTo>
                    <a:pt x="19027"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7785834" y="528313"/>
              <a:ext cx="583667" cy="325190"/>
            </a:xfrm>
            <a:custGeom>
              <a:avLst/>
              <a:gdLst/>
              <a:ahLst/>
              <a:cxnLst/>
              <a:rect l="l" t="t" r="r" b="b"/>
              <a:pathLst>
                <a:path w="19029" h="10602" extrusionOk="0">
                  <a:moveTo>
                    <a:pt x="9451" y="0"/>
                  </a:moveTo>
                  <a:lnTo>
                    <a:pt x="0" y="10601"/>
                  </a:lnTo>
                  <a:lnTo>
                    <a:pt x="9504" y="10601"/>
                  </a:lnTo>
                  <a:lnTo>
                    <a:pt x="19028"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8;p2"/>
            <p:cNvGrpSpPr/>
            <p:nvPr/>
          </p:nvGrpSpPr>
          <p:grpSpPr>
            <a:xfrm rot="29908">
              <a:off x="190089" y="33114"/>
              <a:ext cx="8763986" cy="537311"/>
              <a:chOff x="190096" y="10"/>
              <a:chExt cx="8763655" cy="537290"/>
            </a:xfrm>
          </p:grpSpPr>
          <p:sp>
            <p:nvSpPr>
              <p:cNvPr id="29" name="Google Shape;29;p2"/>
              <p:cNvSpPr/>
              <p:nvPr/>
            </p:nvSpPr>
            <p:spPr>
              <a:xfrm>
                <a:off x="190096" y="10"/>
                <a:ext cx="8763655" cy="537290"/>
              </a:xfrm>
              <a:custGeom>
                <a:avLst/>
                <a:gdLst/>
                <a:ahLst/>
                <a:cxnLst/>
                <a:rect l="l" t="t" r="r" b="b"/>
                <a:pathLst>
                  <a:path w="285717" h="17517" extrusionOk="0">
                    <a:moveTo>
                      <a:pt x="285455" y="1"/>
                    </a:moveTo>
                    <a:lnTo>
                      <a:pt x="0" y="6974"/>
                    </a:lnTo>
                    <a:lnTo>
                      <a:pt x="262" y="17517"/>
                    </a:lnTo>
                    <a:lnTo>
                      <a:pt x="285716" y="10544"/>
                    </a:lnTo>
                    <a:lnTo>
                      <a:pt x="285455"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819250" y="191467"/>
                <a:ext cx="591335" cy="320681"/>
              </a:xfrm>
              <a:custGeom>
                <a:avLst/>
                <a:gdLst/>
                <a:ahLst/>
                <a:cxnLst/>
                <a:rect l="l" t="t" r="r" b="b"/>
                <a:pathLst>
                  <a:path w="19279" h="10455" extrusionOk="0">
                    <a:moveTo>
                      <a:pt x="9503" y="0"/>
                    </a:moveTo>
                    <a:lnTo>
                      <a:pt x="0" y="230"/>
                    </a:lnTo>
                    <a:lnTo>
                      <a:pt x="9703" y="10454"/>
                    </a:lnTo>
                    <a:lnTo>
                      <a:pt x="19279" y="10220"/>
                    </a:lnTo>
                    <a:lnTo>
                      <a:pt x="9503"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236411" y="205730"/>
                <a:ext cx="591366" cy="320681"/>
              </a:xfrm>
              <a:custGeom>
                <a:avLst/>
                <a:gdLst/>
                <a:ahLst/>
                <a:cxnLst/>
                <a:rect l="l" t="t" r="r" b="b"/>
                <a:pathLst>
                  <a:path w="19280" h="10455" extrusionOk="0">
                    <a:moveTo>
                      <a:pt x="9504" y="1"/>
                    </a:moveTo>
                    <a:lnTo>
                      <a:pt x="1" y="230"/>
                    </a:lnTo>
                    <a:lnTo>
                      <a:pt x="9703" y="10455"/>
                    </a:lnTo>
                    <a:lnTo>
                      <a:pt x="19279" y="10220"/>
                    </a:lnTo>
                    <a:lnTo>
                      <a:pt x="9504" y="1"/>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1402212" y="177174"/>
                <a:ext cx="591212" cy="320681"/>
              </a:xfrm>
              <a:custGeom>
                <a:avLst/>
                <a:gdLst/>
                <a:ahLst/>
                <a:cxnLst/>
                <a:rect l="l" t="t" r="r" b="b"/>
                <a:pathLst>
                  <a:path w="19275" h="10455" extrusionOk="0">
                    <a:moveTo>
                      <a:pt x="9499" y="1"/>
                    </a:moveTo>
                    <a:lnTo>
                      <a:pt x="1" y="230"/>
                    </a:lnTo>
                    <a:lnTo>
                      <a:pt x="9697" y="10455"/>
                    </a:lnTo>
                    <a:lnTo>
                      <a:pt x="19274" y="10225"/>
                    </a:lnTo>
                    <a:lnTo>
                      <a:pt x="9499" y="1"/>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1985051" y="162911"/>
                <a:ext cx="591212" cy="320865"/>
              </a:xfrm>
              <a:custGeom>
                <a:avLst/>
                <a:gdLst/>
                <a:ahLst/>
                <a:cxnLst/>
                <a:rect l="l" t="t" r="r" b="b"/>
                <a:pathLst>
                  <a:path w="19275" h="10461" extrusionOk="0">
                    <a:moveTo>
                      <a:pt x="9499" y="0"/>
                    </a:moveTo>
                    <a:lnTo>
                      <a:pt x="0" y="236"/>
                    </a:lnTo>
                    <a:lnTo>
                      <a:pt x="9697" y="10461"/>
                    </a:lnTo>
                    <a:lnTo>
                      <a:pt x="19274" y="10225"/>
                    </a:lnTo>
                    <a:lnTo>
                      <a:pt x="9499"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567859" y="148618"/>
                <a:ext cx="591182" cy="320896"/>
              </a:xfrm>
              <a:custGeom>
                <a:avLst/>
                <a:gdLst/>
                <a:ahLst/>
                <a:cxnLst/>
                <a:rect l="l" t="t" r="r" b="b"/>
                <a:pathLst>
                  <a:path w="19274" h="10462" extrusionOk="0">
                    <a:moveTo>
                      <a:pt x="9499" y="1"/>
                    </a:moveTo>
                    <a:lnTo>
                      <a:pt x="1" y="237"/>
                    </a:lnTo>
                    <a:lnTo>
                      <a:pt x="9702" y="10461"/>
                    </a:lnTo>
                    <a:lnTo>
                      <a:pt x="19273" y="10225"/>
                    </a:lnTo>
                    <a:lnTo>
                      <a:pt x="9499" y="1"/>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134503" y="134846"/>
                <a:ext cx="591366" cy="320681"/>
              </a:xfrm>
              <a:custGeom>
                <a:avLst/>
                <a:gdLst/>
                <a:ahLst/>
                <a:cxnLst/>
                <a:rect l="l" t="t" r="r" b="b"/>
                <a:pathLst>
                  <a:path w="19280" h="10455" extrusionOk="0">
                    <a:moveTo>
                      <a:pt x="9504" y="1"/>
                    </a:moveTo>
                    <a:lnTo>
                      <a:pt x="0" y="230"/>
                    </a:lnTo>
                    <a:lnTo>
                      <a:pt x="9702" y="10455"/>
                    </a:lnTo>
                    <a:lnTo>
                      <a:pt x="19279" y="10220"/>
                    </a:lnTo>
                    <a:lnTo>
                      <a:pt x="9504" y="1"/>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3718752" y="120583"/>
                <a:ext cx="591366" cy="320712"/>
              </a:xfrm>
              <a:custGeom>
                <a:avLst/>
                <a:gdLst/>
                <a:ahLst/>
                <a:cxnLst/>
                <a:rect l="l" t="t" r="r" b="b"/>
                <a:pathLst>
                  <a:path w="19280" h="10456" extrusionOk="0">
                    <a:moveTo>
                      <a:pt x="9504" y="0"/>
                    </a:moveTo>
                    <a:lnTo>
                      <a:pt x="0" y="231"/>
                    </a:lnTo>
                    <a:lnTo>
                      <a:pt x="9703" y="10456"/>
                    </a:lnTo>
                    <a:lnTo>
                      <a:pt x="19279" y="10220"/>
                    </a:lnTo>
                    <a:lnTo>
                      <a:pt x="9504"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4306867" y="106290"/>
                <a:ext cx="591182" cy="320742"/>
              </a:xfrm>
              <a:custGeom>
                <a:avLst/>
                <a:gdLst/>
                <a:ahLst/>
                <a:cxnLst/>
                <a:rect l="l" t="t" r="r" b="b"/>
                <a:pathLst>
                  <a:path w="19274" h="10457" extrusionOk="0">
                    <a:moveTo>
                      <a:pt x="9498" y="1"/>
                    </a:moveTo>
                    <a:lnTo>
                      <a:pt x="1" y="232"/>
                    </a:lnTo>
                    <a:lnTo>
                      <a:pt x="9697" y="10456"/>
                    </a:lnTo>
                    <a:lnTo>
                      <a:pt x="19273" y="10220"/>
                    </a:lnTo>
                    <a:lnTo>
                      <a:pt x="9498" y="1"/>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4889675" y="92058"/>
                <a:ext cx="591212" cy="320681"/>
              </a:xfrm>
              <a:custGeom>
                <a:avLst/>
                <a:gdLst/>
                <a:ahLst/>
                <a:cxnLst/>
                <a:rect l="l" t="t" r="r" b="b"/>
                <a:pathLst>
                  <a:path w="19275" h="10455" extrusionOk="0">
                    <a:moveTo>
                      <a:pt x="9499" y="1"/>
                    </a:moveTo>
                    <a:lnTo>
                      <a:pt x="0" y="230"/>
                    </a:lnTo>
                    <a:lnTo>
                      <a:pt x="9698" y="10455"/>
                    </a:lnTo>
                    <a:lnTo>
                      <a:pt x="19274" y="10219"/>
                    </a:lnTo>
                    <a:lnTo>
                      <a:pt x="9499" y="1"/>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456288" y="78102"/>
                <a:ext cx="591366" cy="320681"/>
              </a:xfrm>
              <a:custGeom>
                <a:avLst/>
                <a:gdLst/>
                <a:ahLst/>
                <a:cxnLst/>
                <a:rect l="l" t="t" r="r" b="b"/>
                <a:pathLst>
                  <a:path w="19280" h="10455" extrusionOk="0">
                    <a:moveTo>
                      <a:pt x="9504" y="0"/>
                    </a:moveTo>
                    <a:lnTo>
                      <a:pt x="1" y="230"/>
                    </a:lnTo>
                    <a:lnTo>
                      <a:pt x="9703" y="10454"/>
                    </a:lnTo>
                    <a:lnTo>
                      <a:pt x="19279" y="10225"/>
                    </a:lnTo>
                    <a:lnTo>
                      <a:pt x="9504"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6040569" y="63809"/>
                <a:ext cx="591182" cy="320742"/>
              </a:xfrm>
              <a:custGeom>
                <a:avLst/>
                <a:gdLst/>
                <a:ahLst/>
                <a:cxnLst/>
                <a:rect l="l" t="t" r="r" b="b"/>
                <a:pathLst>
                  <a:path w="19274" h="10457" extrusionOk="0">
                    <a:moveTo>
                      <a:pt x="9504" y="1"/>
                    </a:moveTo>
                    <a:lnTo>
                      <a:pt x="1" y="232"/>
                    </a:lnTo>
                    <a:lnTo>
                      <a:pt x="9702" y="10456"/>
                    </a:lnTo>
                    <a:lnTo>
                      <a:pt x="19273" y="10225"/>
                    </a:lnTo>
                    <a:lnTo>
                      <a:pt x="9504" y="1"/>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6628530" y="49546"/>
                <a:ext cx="591366" cy="320712"/>
              </a:xfrm>
              <a:custGeom>
                <a:avLst/>
                <a:gdLst/>
                <a:ahLst/>
                <a:cxnLst/>
                <a:rect l="l" t="t" r="r" b="b"/>
                <a:pathLst>
                  <a:path w="19280" h="10456" extrusionOk="0">
                    <a:moveTo>
                      <a:pt x="9504" y="0"/>
                    </a:moveTo>
                    <a:lnTo>
                      <a:pt x="0" y="231"/>
                    </a:lnTo>
                    <a:lnTo>
                      <a:pt x="9702" y="10456"/>
                    </a:lnTo>
                    <a:lnTo>
                      <a:pt x="19279" y="10220"/>
                    </a:lnTo>
                    <a:lnTo>
                      <a:pt x="9504"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7211491" y="35314"/>
                <a:ext cx="591182" cy="320681"/>
              </a:xfrm>
              <a:custGeom>
                <a:avLst/>
                <a:gdLst/>
                <a:ahLst/>
                <a:cxnLst/>
                <a:rect l="l" t="t" r="r" b="b"/>
                <a:pathLst>
                  <a:path w="19274" h="10455" extrusionOk="0">
                    <a:moveTo>
                      <a:pt x="9499" y="0"/>
                    </a:moveTo>
                    <a:lnTo>
                      <a:pt x="1" y="230"/>
                    </a:lnTo>
                    <a:lnTo>
                      <a:pt x="9697" y="10454"/>
                    </a:lnTo>
                    <a:lnTo>
                      <a:pt x="19273" y="10225"/>
                    </a:lnTo>
                    <a:lnTo>
                      <a:pt x="9499"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7778135" y="21327"/>
                <a:ext cx="591151" cy="320896"/>
              </a:xfrm>
              <a:custGeom>
                <a:avLst/>
                <a:gdLst/>
                <a:ahLst/>
                <a:cxnLst/>
                <a:rect l="l" t="t" r="r" b="b"/>
                <a:pathLst>
                  <a:path w="19273" h="10462" extrusionOk="0">
                    <a:moveTo>
                      <a:pt x="9504" y="1"/>
                    </a:moveTo>
                    <a:lnTo>
                      <a:pt x="0" y="237"/>
                    </a:lnTo>
                    <a:lnTo>
                      <a:pt x="9702" y="10461"/>
                    </a:lnTo>
                    <a:lnTo>
                      <a:pt x="19273" y="10225"/>
                    </a:lnTo>
                    <a:lnTo>
                      <a:pt x="9504" y="1"/>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8362385" y="7064"/>
                <a:ext cx="591212" cy="320865"/>
              </a:xfrm>
              <a:custGeom>
                <a:avLst/>
                <a:gdLst/>
                <a:ahLst/>
                <a:cxnLst/>
                <a:rect l="l" t="t" r="r" b="b"/>
                <a:pathLst>
                  <a:path w="19275" h="10461" extrusionOk="0">
                    <a:moveTo>
                      <a:pt x="9499" y="0"/>
                    </a:moveTo>
                    <a:lnTo>
                      <a:pt x="0" y="236"/>
                    </a:lnTo>
                    <a:lnTo>
                      <a:pt x="9703" y="10461"/>
                    </a:lnTo>
                    <a:lnTo>
                      <a:pt x="19274" y="10225"/>
                    </a:lnTo>
                    <a:lnTo>
                      <a:pt x="9499"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45;p2"/>
            <p:cNvSpPr/>
            <p:nvPr/>
          </p:nvSpPr>
          <p:spPr>
            <a:xfrm>
              <a:off x="8370237" y="528313"/>
              <a:ext cx="583667" cy="325190"/>
            </a:xfrm>
            <a:custGeom>
              <a:avLst/>
              <a:gdLst/>
              <a:ahLst/>
              <a:cxnLst/>
              <a:rect l="l" t="t" r="r" b="b"/>
              <a:pathLst>
                <a:path w="19029" h="10602" extrusionOk="0">
                  <a:moveTo>
                    <a:pt x="9452" y="0"/>
                  </a:moveTo>
                  <a:lnTo>
                    <a:pt x="0" y="10601"/>
                  </a:lnTo>
                  <a:lnTo>
                    <a:pt x="9504" y="10601"/>
                  </a:lnTo>
                  <a:lnTo>
                    <a:pt x="19028"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195709" y="530736"/>
              <a:ext cx="8758195" cy="31"/>
            </a:xfrm>
            <a:custGeom>
              <a:avLst/>
              <a:gdLst/>
              <a:ahLst/>
              <a:cxnLst/>
              <a:rect l="l" t="t" r="r" b="b"/>
              <a:pathLst>
                <a:path w="285539" h="1" fill="none" extrusionOk="0">
                  <a:moveTo>
                    <a:pt x="0" y="0"/>
                  </a:moveTo>
                  <a:lnTo>
                    <a:pt x="285538" y="0"/>
                  </a:lnTo>
                </a:path>
              </a:pathLst>
            </a:custGeom>
            <a:noFill/>
            <a:ln w="6150" cap="flat" cmpd="sng">
              <a:solidFill>
                <a:srgbClr val="171717"/>
              </a:solidFill>
              <a:prstDash val="solid"/>
              <a:miter lim="12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195709" y="207663"/>
              <a:ext cx="499164" cy="645994"/>
            </a:xfrm>
            <a:custGeom>
              <a:avLst/>
              <a:gdLst/>
              <a:ahLst/>
              <a:cxnLst/>
              <a:rect l="l" t="t" r="r" b="b"/>
              <a:pathLst>
                <a:path w="16274" h="21061" extrusionOk="0">
                  <a:moveTo>
                    <a:pt x="0" y="0"/>
                  </a:moveTo>
                  <a:lnTo>
                    <a:pt x="0" y="21060"/>
                  </a:lnTo>
                  <a:lnTo>
                    <a:pt x="16273" y="21060"/>
                  </a:lnTo>
                  <a:lnTo>
                    <a:pt x="835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78126" y="284282"/>
              <a:ext cx="54198" cy="54229"/>
            </a:xfrm>
            <a:custGeom>
              <a:avLst/>
              <a:gdLst/>
              <a:ahLst/>
              <a:cxnLst/>
              <a:rect l="l" t="t" r="r" b="b"/>
              <a:pathLst>
                <a:path w="1767" h="1768" extrusionOk="0">
                  <a:moveTo>
                    <a:pt x="884" y="0"/>
                  </a:moveTo>
                  <a:cubicBezTo>
                    <a:pt x="397" y="0"/>
                    <a:pt x="0" y="398"/>
                    <a:pt x="0" y="885"/>
                  </a:cubicBezTo>
                  <a:cubicBezTo>
                    <a:pt x="0" y="1375"/>
                    <a:pt x="397" y="1768"/>
                    <a:pt x="884" y="1768"/>
                  </a:cubicBezTo>
                  <a:cubicBezTo>
                    <a:pt x="1375" y="1768"/>
                    <a:pt x="1767" y="1375"/>
                    <a:pt x="1767" y="885"/>
                  </a:cubicBezTo>
                  <a:cubicBezTo>
                    <a:pt x="1767" y="398"/>
                    <a:pt x="1375" y="0"/>
                    <a:pt x="884" y="0"/>
                  </a:cubicBezTo>
                  <a:close/>
                </a:path>
              </a:pathLst>
            </a:custGeom>
            <a:solidFill>
              <a:srgbClr val="000000"/>
            </a:solidFill>
            <a:ln w="19050"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85978" y="721519"/>
              <a:ext cx="54198" cy="54198"/>
            </a:xfrm>
            <a:custGeom>
              <a:avLst/>
              <a:gdLst/>
              <a:ahLst/>
              <a:cxnLst/>
              <a:rect l="l" t="t" r="r" b="b"/>
              <a:pathLst>
                <a:path w="1767" h="1767" extrusionOk="0">
                  <a:moveTo>
                    <a:pt x="884" y="1"/>
                  </a:moveTo>
                  <a:cubicBezTo>
                    <a:pt x="398" y="1"/>
                    <a:pt x="0" y="398"/>
                    <a:pt x="0" y="884"/>
                  </a:cubicBezTo>
                  <a:cubicBezTo>
                    <a:pt x="0" y="1376"/>
                    <a:pt x="398" y="1767"/>
                    <a:pt x="884" y="1767"/>
                  </a:cubicBezTo>
                  <a:cubicBezTo>
                    <a:pt x="1370" y="1767"/>
                    <a:pt x="1767" y="1376"/>
                    <a:pt x="1767" y="884"/>
                  </a:cubicBezTo>
                  <a:cubicBezTo>
                    <a:pt x="1767" y="398"/>
                    <a:pt x="1370" y="1"/>
                    <a:pt x="884" y="1"/>
                  </a:cubicBezTo>
                  <a:close/>
                </a:path>
              </a:pathLst>
            </a:custGeom>
            <a:solidFill>
              <a:srgbClr val="000000"/>
            </a:solidFill>
            <a:ln w="19050"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482221" y="721519"/>
              <a:ext cx="54229" cy="54198"/>
            </a:xfrm>
            <a:custGeom>
              <a:avLst/>
              <a:gdLst/>
              <a:ahLst/>
              <a:cxnLst/>
              <a:rect l="l" t="t" r="r" b="b"/>
              <a:pathLst>
                <a:path w="1768" h="1767" extrusionOk="0">
                  <a:moveTo>
                    <a:pt x="884" y="1"/>
                  </a:moveTo>
                  <a:cubicBezTo>
                    <a:pt x="398" y="1"/>
                    <a:pt x="1" y="398"/>
                    <a:pt x="1" y="884"/>
                  </a:cubicBezTo>
                  <a:cubicBezTo>
                    <a:pt x="1" y="1376"/>
                    <a:pt x="398" y="1767"/>
                    <a:pt x="884" y="1767"/>
                  </a:cubicBezTo>
                  <a:cubicBezTo>
                    <a:pt x="1371" y="1767"/>
                    <a:pt x="1767" y="1376"/>
                    <a:pt x="1767" y="884"/>
                  </a:cubicBezTo>
                  <a:cubicBezTo>
                    <a:pt x="1767" y="398"/>
                    <a:pt x="1371" y="1"/>
                    <a:pt x="884" y="1"/>
                  </a:cubicBezTo>
                  <a:close/>
                </a:path>
              </a:pathLst>
            </a:custGeom>
            <a:solidFill>
              <a:srgbClr val="000000"/>
            </a:solidFill>
            <a:ln w="19050"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195402" y="852675"/>
              <a:ext cx="31" cy="31"/>
            </a:xfrm>
            <a:custGeom>
              <a:avLst/>
              <a:gdLst/>
              <a:ahLst/>
              <a:cxnLst/>
              <a:rect l="l" t="t" r="r" b="b"/>
              <a:pathLst>
                <a:path w="1"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195402" y="852675"/>
              <a:ext cx="31" cy="31"/>
            </a:xfrm>
            <a:custGeom>
              <a:avLst/>
              <a:gdLst/>
              <a:ahLst/>
              <a:cxnLst/>
              <a:rect l="l" t="t" r="r" b="b"/>
              <a:pathLst>
                <a:path w="1"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 name="Google Shape;53;p2"/>
          <p:cNvSpPr txBox="1">
            <a:spLocks noGrp="1"/>
          </p:cNvSpPr>
          <p:nvPr>
            <p:ph type="ctrTitle"/>
          </p:nvPr>
        </p:nvSpPr>
        <p:spPr>
          <a:xfrm>
            <a:off x="2335950" y="1011975"/>
            <a:ext cx="5804400" cy="20265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SzPts val="5200"/>
              <a:buNone/>
              <a:defRPr sz="44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54" name="Google Shape;54;p2"/>
          <p:cNvSpPr txBox="1">
            <a:spLocks noGrp="1"/>
          </p:cNvSpPr>
          <p:nvPr>
            <p:ph type="subTitle" idx="1"/>
          </p:nvPr>
        </p:nvSpPr>
        <p:spPr>
          <a:xfrm>
            <a:off x="2335950" y="3229725"/>
            <a:ext cx="4359000" cy="4095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32"/>
        <p:cNvGrpSpPr/>
        <p:nvPr/>
      </p:nvGrpSpPr>
      <p:grpSpPr>
        <a:xfrm>
          <a:off x="0" y="0"/>
          <a:ext cx="0" cy="0"/>
          <a:chOff x="0" y="0"/>
          <a:chExt cx="0" cy="0"/>
        </a:xfrm>
      </p:grpSpPr>
      <p:grpSp>
        <p:nvGrpSpPr>
          <p:cNvPr id="433" name="Google Shape;433;p11"/>
          <p:cNvGrpSpPr/>
          <p:nvPr/>
        </p:nvGrpSpPr>
        <p:grpSpPr>
          <a:xfrm>
            <a:off x="187918" y="-4997"/>
            <a:ext cx="8768329" cy="4984347"/>
            <a:chOff x="187918" y="-4997"/>
            <a:chExt cx="8768329" cy="4984347"/>
          </a:xfrm>
        </p:grpSpPr>
        <p:sp>
          <p:nvSpPr>
            <p:cNvPr id="434" name="Google Shape;434;p11"/>
            <p:cNvSpPr/>
            <p:nvPr/>
          </p:nvSpPr>
          <p:spPr>
            <a:xfrm>
              <a:off x="340500" y="662650"/>
              <a:ext cx="8463000" cy="4316700"/>
            </a:xfrm>
            <a:prstGeom prst="roundRect">
              <a:avLst>
                <a:gd name="adj" fmla="val 2632"/>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1"/>
            <p:cNvSpPr/>
            <p:nvPr/>
          </p:nvSpPr>
          <p:spPr>
            <a:xfrm>
              <a:off x="195402" y="207509"/>
              <a:ext cx="31" cy="31"/>
            </a:xfrm>
            <a:custGeom>
              <a:avLst/>
              <a:gdLst/>
              <a:ahLst/>
              <a:cxnLst/>
              <a:rect l="l" t="t" r="r" b="b"/>
              <a:pathLst>
                <a:path w="1"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1"/>
            <p:cNvSpPr/>
            <p:nvPr/>
          </p:nvSpPr>
          <p:spPr>
            <a:xfrm>
              <a:off x="195402" y="207509"/>
              <a:ext cx="31" cy="31"/>
            </a:xfrm>
            <a:custGeom>
              <a:avLst/>
              <a:gdLst/>
              <a:ahLst/>
              <a:cxnLst/>
              <a:rect l="l" t="t" r="r" b="b"/>
              <a:pathLst>
                <a:path w="1"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1"/>
            <p:cNvSpPr/>
            <p:nvPr/>
          </p:nvSpPr>
          <p:spPr>
            <a:xfrm>
              <a:off x="195709" y="528466"/>
              <a:ext cx="8754637" cy="325190"/>
            </a:xfrm>
            <a:custGeom>
              <a:avLst/>
              <a:gdLst/>
              <a:ahLst/>
              <a:cxnLst/>
              <a:rect l="l" t="t" r="r" b="b"/>
              <a:pathLst>
                <a:path w="285423" h="10602" extrusionOk="0">
                  <a:moveTo>
                    <a:pt x="0" y="0"/>
                  </a:moveTo>
                  <a:lnTo>
                    <a:pt x="0" y="10601"/>
                  </a:lnTo>
                  <a:lnTo>
                    <a:pt x="285423" y="10601"/>
                  </a:lnTo>
                  <a:lnTo>
                    <a:pt x="2854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1"/>
            <p:cNvSpPr/>
            <p:nvPr/>
          </p:nvSpPr>
          <p:spPr>
            <a:xfrm>
              <a:off x="825017" y="528466"/>
              <a:ext cx="583514" cy="325190"/>
            </a:xfrm>
            <a:custGeom>
              <a:avLst/>
              <a:gdLst/>
              <a:ahLst/>
              <a:cxnLst/>
              <a:rect l="l" t="t" r="r" b="b"/>
              <a:pathLst>
                <a:path w="19024" h="10602" extrusionOk="0">
                  <a:moveTo>
                    <a:pt x="9446" y="0"/>
                  </a:moveTo>
                  <a:lnTo>
                    <a:pt x="0" y="10601"/>
                  </a:lnTo>
                  <a:lnTo>
                    <a:pt x="9504" y="10601"/>
                  </a:lnTo>
                  <a:lnTo>
                    <a:pt x="19023"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1"/>
            <p:cNvSpPr/>
            <p:nvPr/>
          </p:nvSpPr>
          <p:spPr>
            <a:xfrm>
              <a:off x="242025" y="528466"/>
              <a:ext cx="583514" cy="325190"/>
            </a:xfrm>
            <a:custGeom>
              <a:avLst/>
              <a:gdLst/>
              <a:ahLst/>
              <a:cxnLst/>
              <a:rect l="l" t="t" r="r" b="b"/>
              <a:pathLst>
                <a:path w="19024" h="10602" extrusionOk="0">
                  <a:moveTo>
                    <a:pt x="9446" y="0"/>
                  </a:moveTo>
                  <a:lnTo>
                    <a:pt x="1" y="10601"/>
                  </a:lnTo>
                  <a:lnTo>
                    <a:pt x="9504" y="10601"/>
                  </a:lnTo>
                  <a:lnTo>
                    <a:pt x="19024"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1"/>
            <p:cNvSpPr/>
            <p:nvPr/>
          </p:nvSpPr>
          <p:spPr>
            <a:xfrm>
              <a:off x="1407978" y="528466"/>
              <a:ext cx="583667" cy="325190"/>
            </a:xfrm>
            <a:custGeom>
              <a:avLst/>
              <a:gdLst/>
              <a:ahLst/>
              <a:cxnLst/>
              <a:rect l="l" t="t" r="r" b="b"/>
              <a:pathLst>
                <a:path w="19029" h="10602" extrusionOk="0">
                  <a:moveTo>
                    <a:pt x="9446" y="0"/>
                  </a:moveTo>
                  <a:lnTo>
                    <a:pt x="1" y="10601"/>
                  </a:lnTo>
                  <a:lnTo>
                    <a:pt x="9504" y="10601"/>
                  </a:lnTo>
                  <a:lnTo>
                    <a:pt x="19029"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1"/>
            <p:cNvSpPr/>
            <p:nvPr/>
          </p:nvSpPr>
          <p:spPr>
            <a:xfrm>
              <a:off x="1990970" y="528466"/>
              <a:ext cx="583667" cy="325190"/>
            </a:xfrm>
            <a:custGeom>
              <a:avLst/>
              <a:gdLst/>
              <a:ahLst/>
              <a:cxnLst/>
              <a:rect l="l" t="t" r="r" b="b"/>
              <a:pathLst>
                <a:path w="19029" h="10602" extrusionOk="0">
                  <a:moveTo>
                    <a:pt x="9452" y="0"/>
                  </a:moveTo>
                  <a:lnTo>
                    <a:pt x="0" y="10601"/>
                  </a:lnTo>
                  <a:lnTo>
                    <a:pt x="9504" y="10601"/>
                  </a:lnTo>
                  <a:lnTo>
                    <a:pt x="19028"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1"/>
            <p:cNvSpPr/>
            <p:nvPr/>
          </p:nvSpPr>
          <p:spPr>
            <a:xfrm>
              <a:off x="2574116" y="528466"/>
              <a:ext cx="583483" cy="325190"/>
            </a:xfrm>
            <a:custGeom>
              <a:avLst/>
              <a:gdLst/>
              <a:ahLst/>
              <a:cxnLst/>
              <a:rect l="l" t="t" r="r" b="b"/>
              <a:pathLst>
                <a:path w="19023" h="10602" extrusionOk="0">
                  <a:moveTo>
                    <a:pt x="9447" y="0"/>
                  </a:moveTo>
                  <a:lnTo>
                    <a:pt x="0" y="10601"/>
                  </a:lnTo>
                  <a:lnTo>
                    <a:pt x="9503" y="10601"/>
                  </a:lnTo>
                  <a:lnTo>
                    <a:pt x="19023"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1"/>
            <p:cNvSpPr/>
            <p:nvPr/>
          </p:nvSpPr>
          <p:spPr>
            <a:xfrm>
              <a:off x="3140913" y="528313"/>
              <a:ext cx="583636" cy="325190"/>
            </a:xfrm>
            <a:custGeom>
              <a:avLst/>
              <a:gdLst/>
              <a:ahLst/>
              <a:cxnLst/>
              <a:rect l="l" t="t" r="r" b="b"/>
              <a:pathLst>
                <a:path w="19028" h="10602" extrusionOk="0">
                  <a:moveTo>
                    <a:pt x="9446" y="0"/>
                  </a:moveTo>
                  <a:lnTo>
                    <a:pt x="1" y="10601"/>
                  </a:lnTo>
                  <a:lnTo>
                    <a:pt x="9504" y="10601"/>
                  </a:lnTo>
                  <a:lnTo>
                    <a:pt x="19027"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1"/>
            <p:cNvSpPr/>
            <p:nvPr/>
          </p:nvSpPr>
          <p:spPr>
            <a:xfrm>
              <a:off x="3725316" y="528313"/>
              <a:ext cx="583667" cy="325190"/>
            </a:xfrm>
            <a:custGeom>
              <a:avLst/>
              <a:gdLst/>
              <a:ahLst/>
              <a:cxnLst/>
              <a:rect l="l" t="t" r="r" b="b"/>
              <a:pathLst>
                <a:path w="19029" h="10602" extrusionOk="0">
                  <a:moveTo>
                    <a:pt x="9446" y="0"/>
                  </a:moveTo>
                  <a:lnTo>
                    <a:pt x="1" y="10601"/>
                  </a:lnTo>
                  <a:lnTo>
                    <a:pt x="9504" y="10601"/>
                  </a:lnTo>
                  <a:lnTo>
                    <a:pt x="19029"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1"/>
            <p:cNvSpPr/>
            <p:nvPr/>
          </p:nvSpPr>
          <p:spPr>
            <a:xfrm>
              <a:off x="4313431" y="528466"/>
              <a:ext cx="583667" cy="325190"/>
            </a:xfrm>
            <a:custGeom>
              <a:avLst/>
              <a:gdLst/>
              <a:ahLst/>
              <a:cxnLst/>
              <a:rect l="l" t="t" r="r" b="b"/>
              <a:pathLst>
                <a:path w="19029" h="10602" extrusionOk="0">
                  <a:moveTo>
                    <a:pt x="9452" y="0"/>
                  </a:moveTo>
                  <a:lnTo>
                    <a:pt x="0" y="10601"/>
                  </a:lnTo>
                  <a:lnTo>
                    <a:pt x="9510" y="10601"/>
                  </a:lnTo>
                  <a:lnTo>
                    <a:pt x="19028"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1"/>
            <p:cNvSpPr/>
            <p:nvPr/>
          </p:nvSpPr>
          <p:spPr>
            <a:xfrm>
              <a:off x="4896607" y="528466"/>
              <a:ext cx="583452" cy="325190"/>
            </a:xfrm>
            <a:custGeom>
              <a:avLst/>
              <a:gdLst/>
              <a:ahLst/>
              <a:cxnLst/>
              <a:rect l="l" t="t" r="r" b="b"/>
              <a:pathLst>
                <a:path w="19022" h="10602" extrusionOk="0">
                  <a:moveTo>
                    <a:pt x="9446" y="0"/>
                  </a:moveTo>
                  <a:lnTo>
                    <a:pt x="0" y="10601"/>
                  </a:lnTo>
                  <a:lnTo>
                    <a:pt x="9503" y="10601"/>
                  </a:lnTo>
                  <a:lnTo>
                    <a:pt x="19022"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1"/>
            <p:cNvSpPr/>
            <p:nvPr/>
          </p:nvSpPr>
          <p:spPr>
            <a:xfrm>
              <a:off x="5463374" y="528313"/>
              <a:ext cx="583636" cy="325190"/>
            </a:xfrm>
            <a:custGeom>
              <a:avLst/>
              <a:gdLst/>
              <a:ahLst/>
              <a:cxnLst/>
              <a:rect l="l" t="t" r="r" b="b"/>
              <a:pathLst>
                <a:path w="19028" h="10602" extrusionOk="0">
                  <a:moveTo>
                    <a:pt x="9446" y="0"/>
                  </a:moveTo>
                  <a:lnTo>
                    <a:pt x="0" y="10601"/>
                  </a:lnTo>
                  <a:lnTo>
                    <a:pt x="9504" y="10601"/>
                  </a:lnTo>
                  <a:lnTo>
                    <a:pt x="19027"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1"/>
            <p:cNvSpPr/>
            <p:nvPr/>
          </p:nvSpPr>
          <p:spPr>
            <a:xfrm>
              <a:off x="6047777" y="528313"/>
              <a:ext cx="583667" cy="325190"/>
            </a:xfrm>
            <a:custGeom>
              <a:avLst/>
              <a:gdLst/>
              <a:ahLst/>
              <a:cxnLst/>
              <a:rect l="l" t="t" r="r" b="b"/>
              <a:pathLst>
                <a:path w="19029" h="10602" extrusionOk="0">
                  <a:moveTo>
                    <a:pt x="9446" y="0"/>
                  </a:moveTo>
                  <a:lnTo>
                    <a:pt x="1" y="10601"/>
                  </a:lnTo>
                  <a:lnTo>
                    <a:pt x="9504" y="10601"/>
                  </a:lnTo>
                  <a:lnTo>
                    <a:pt x="19028"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1"/>
            <p:cNvSpPr/>
            <p:nvPr/>
          </p:nvSpPr>
          <p:spPr>
            <a:xfrm>
              <a:off x="6636075" y="528466"/>
              <a:ext cx="583452" cy="325190"/>
            </a:xfrm>
            <a:custGeom>
              <a:avLst/>
              <a:gdLst/>
              <a:ahLst/>
              <a:cxnLst/>
              <a:rect l="l" t="t" r="r" b="b"/>
              <a:pathLst>
                <a:path w="19022" h="10602" extrusionOk="0">
                  <a:moveTo>
                    <a:pt x="9446" y="0"/>
                  </a:moveTo>
                  <a:lnTo>
                    <a:pt x="0" y="10601"/>
                  </a:lnTo>
                  <a:lnTo>
                    <a:pt x="9504" y="10601"/>
                  </a:lnTo>
                  <a:lnTo>
                    <a:pt x="19022"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1"/>
            <p:cNvSpPr/>
            <p:nvPr/>
          </p:nvSpPr>
          <p:spPr>
            <a:xfrm>
              <a:off x="7219037" y="528466"/>
              <a:ext cx="583636" cy="325190"/>
            </a:xfrm>
            <a:custGeom>
              <a:avLst/>
              <a:gdLst/>
              <a:ahLst/>
              <a:cxnLst/>
              <a:rect l="l" t="t" r="r" b="b"/>
              <a:pathLst>
                <a:path w="19028" h="10602" extrusionOk="0">
                  <a:moveTo>
                    <a:pt x="9446" y="0"/>
                  </a:moveTo>
                  <a:lnTo>
                    <a:pt x="1" y="10601"/>
                  </a:lnTo>
                  <a:lnTo>
                    <a:pt x="9504" y="10601"/>
                  </a:lnTo>
                  <a:lnTo>
                    <a:pt x="19027"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1"/>
            <p:cNvSpPr/>
            <p:nvPr/>
          </p:nvSpPr>
          <p:spPr>
            <a:xfrm>
              <a:off x="7785834" y="528313"/>
              <a:ext cx="583667" cy="325190"/>
            </a:xfrm>
            <a:custGeom>
              <a:avLst/>
              <a:gdLst/>
              <a:ahLst/>
              <a:cxnLst/>
              <a:rect l="l" t="t" r="r" b="b"/>
              <a:pathLst>
                <a:path w="19029" h="10602" extrusionOk="0">
                  <a:moveTo>
                    <a:pt x="9451" y="0"/>
                  </a:moveTo>
                  <a:lnTo>
                    <a:pt x="0" y="10601"/>
                  </a:lnTo>
                  <a:lnTo>
                    <a:pt x="9504" y="10601"/>
                  </a:lnTo>
                  <a:lnTo>
                    <a:pt x="19028"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2" name="Google Shape;452;p11"/>
            <p:cNvGrpSpPr/>
            <p:nvPr/>
          </p:nvGrpSpPr>
          <p:grpSpPr>
            <a:xfrm rot="29908">
              <a:off x="190089" y="33114"/>
              <a:ext cx="8763986" cy="537311"/>
              <a:chOff x="190096" y="10"/>
              <a:chExt cx="8763655" cy="537290"/>
            </a:xfrm>
          </p:grpSpPr>
          <p:sp>
            <p:nvSpPr>
              <p:cNvPr id="453" name="Google Shape;453;p11"/>
              <p:cNvSpPr/>
              <p:nvPr/>
            </p:nvSpPr>
            <p:spPr>
              <a:xfrm>
                <a:off x="190096" y="10"/>
                <a:ext cx="8763655" cy="537290"/>
              </a:xfrm>
              <a:custGeom>
                <a:avLst/>
                <a:gdLst/>
                <a:ahLst/>
                <a:cxnLst/>
                <a:rect l="l" t="t" r="r" b="b"/>
                <a:pathLst>
                  <a:path w="285717" h="17517" extrusionOk="0">
                    <a:moveTo>
                      <a:pt x="285455" y="1"/>
                    </a:moveTo>
                    <a:lnTo>
                      <a:pt x="0" y="6974"/>
                    </a:lnTo>
                    <a:lnTo>
                      <a:pt x="262" y="17517"/>
                    </a:lnTo>
                    <a:lnTo>
                      <a:pt x="285716" y="10544"/>
                    </a:lnTo>
                    <a:lnTo>
                      <a:pt x="285455"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1"/>
              <p:cNvSpPr/>
              <p:nvPr/>
            </p:nvSpPr>
            <p:spPr>
              <a:xfrm>
                <a:off x="819250" y="191467"/>
                <a:ext cx="591335" cy="320681"/>
              </a:xfrm>
              <a:custGeom>
                <a:avLst/>
                <a:gdLst/>
                <a:ahLst/>
                <a:cxnLst/>
                <a:rect l="l" t="t" r="r" b="b"/>
                <a:pathLst>
                  <a:path w="19279" h="10455" extrusionOk="0">
                    <a:moveTo>
                      <a:pt x="9503" y="0"/>
                    </a:moveTo>
                    <a:lnTo>
                      <a:pt x="0" y="230"/>
                    </a:lnTo>
                    <a:lnTo>
                      <a:pt x="9703" y="10454"/>
                    </a:lnTo>
                    <a:lnTo>
                      <a:pt x="19279" y="10220"/>
                    </a:lnTo>
                    <a:lnTo>
                      <a:pt x="9503"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1"/>
              <p:cNvSpPr/>
              <p:nvPr/>
            </p:nvSpPr>
            <p:spPr>
              <a:xfrm>
                <a:off x="236411" y="205730"/>
                <a:ext cx="591366" cy="320681"/>
              </a:xfrm>
              <a:custGeom>
                <a:avLst/>
                <a:gdLst/>
                <a:ahLst/>
                <a:cxnLst/>
                <a:rect l="l" t="t" r="r" b="b"/>
                <a:pathLst>
                  <a:path w="19280" h="10455" extrusionOk="0">
                    <a:moveTo>
                      <a:pt x="9504" y="1"/>
                    </a:moveTo>
                    <a:lnTo>
                      <a:pt x="1" y="230"/>
                    </a:lnTo>
                    <a:lnTo>
                      <a:pt x="9703" y="10455"/>
                    </a:lnTo>
                    <a:lnTo>
                      <a:pt x="19279" y="10220"/>
                    </a:lnTo>
                    <a:lnTo>
                      <a:pt x="9504" y="1"/>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1"/>
              <p:cNvSpPr/>
              <p:nvPr/>
            </p:nvSpPr>
            <p:spPr>
              <a:xfrm>
                <a:off x="1402212" y="177174"/>
                <a:ext cx="591212" cy="320681"/>
              </a:xfrm>
              <a:custGeom>
                <a:avLst/>
                <a:gdLst/>
                <a:ahLst/>
                <a:cxnLst/>
                <a:rect l="l" t="t" r="r" b="b"/>
                <a:pathLst>
                  <a:path w="19275" h="10455" extrusionOk="0">
                    <a:moveTo>
                      <a:pt x="9499" y="1"/>
                    </a:moveTo>
                    <a:lnTo>
                      <a:pt x="1" y="230"/>
                    </a:lnTo>
                    <a:lnTo>
                      <a:pt x="9697" y="10455"/>
                    </a:lnTo>
                    <a:lnTo>
                      <a:pt x="19274" y="10225"/>
                    </a:lnTo>
                    <a:lnTo>
                      <a:pt x="9499" y="1"/>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1"/>
              <p:cNvSpPr/>
              <p:nvPr/>
            </p:nvSpPr>
            <p:spPr>
              <a:xfrm>
                <a:off x="1985051" y="162911"/>
                <a:ext cx="591212" cy="320865"/>
              </a:xfrm>
              <a:custGeom>
                <a:avLst/>
                <a:gdLst/>
                <a:ahLst/>
                <a:cxnLst/>
                <a:rect l="l" t="t" r="r" b="b"/>
                <a:pathLst>
                  <a:path w="19275" h="10461" extrusionOk="0">
                    <a:moveTo>
                      <a:pt x="9499" y="0"/>
                    </a:moveTo>
                    <a:lnTo>
                      <a:pt x="0" y="236"/>
                    </a:lnTo>
                    <a:lnTo>
                      <a:pt x="9697" y="10461"/>
                    </a:lnTo>
                    <a:lnTo>
                      <a:pt x="19274" y="10225"/>
                    </a:lnTo>
                    <a:lnTo>
                      <a:pt x="9499"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1"/>
              <p:cNvSpPr/>
              <p:nvPr/>
            </p:nvSpPr>
            <p:spPr>
              <a:xfrm>
                <a:off x="2567859" y="148618"/>
                <a:ext cx="591182" cy="320896"/>
              </a:xfrm>
              <a:custGeom>
                <a:avLst/>
                <a:gdLst/>
                <a:ahLst/>
                <a:cxnLst/>
                <a:rect l="l" t="t" r="r" b="b"/>
                <a:pathLst>
                  <a:path w="19274" h="10462" extrusionOk="0">
                    <a:moveTo>
                      <a:pt x="9499" y="1"/>
                    </a:moveTo>
                    <a:lnTo>
                      <a:pt x="1" y="237"/>
                    </a:lnTo>
                    <a:lnTo>
                      <a:pt x="9702" y="10461"/>
                    </a:lnTo>
                    <a:lnTo>
                      <a:pt x="19273" y="10225"/>
                    </a:lnTo>
                    <a:lnTo>
                      <a:pt x="9499" y="1"/>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1"/>
              <p:cNvSpPr/>
              <p:nvPr/>
            </p:nvSpPr>
            <p:spPr>
              <a:xfrm>
                <a:off x="3134503" y="134846"/>
                <a:ext cx="591366" cy="320681"/>
              </a:xfrm>
              <a:custGeom>
                <a:avLst/>
                <a:gdLst/>
                <a:ahLst/>
                <a:cxnLst/>
                <a:rect l="l" t="t" r="r" b="b"/>
                <a:pathLst>
                  <a:path w="19280" h="10455" extrusionOk="0">
                    <a:moveTo>
                      <a:pt x="9504" y="1"/>
                    </a:moveTo>
                    <a:lnTo>
                      <a:pt x="0" y="230"/>
                    </a:lnTo>
                    <a:lnTo>
                      <a:pt x="9702" y="10455"/>
                    </a:lnTo>
                    <a:lnTo>
                      <a:pt x="19279" y="10220"/>
                    </a:lnTo>
                    <a:lnTo>
                      <a:pt x="9504" y="1"/>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1"/>
              <p:cNvSpPr/>
              <p:nvPr/>
            </p:nvSpPr>
            <p:spPr>
              <a:xfrm>
                <a:off x="3718752" y="120583"/>
                <a:ext cx="591366" cy="320712"/>
              </a:xfrm>
              <a:custGeom>
                <a:avLst/>
                <a:gdLst/>
                <a:ahLst/>
                <a:cxnLst/>
                <a:rect l="l" t="t" r="r" b="b"/>
                <a:pathLst>
                  <a:path w="19280" h="10456" extrusionOk="0">
                    <a:moveTo>
                      <a:pt x="9504" y="0"/>
                    </a:moveTo>
                    <a:lnTo>
                      <a:pt x="0" y="231"/>
                    </a:lnTo>
                    <a:lnTo>
                      <a:pt x="9703" y="10456"/>
                    </a:lnTo>
                    <a:lnTo>
                      <a:pt x="19279" y="10220"/>
                    </a:lnTo>
                    <a:lnTo>
                      <a:pt x="9504"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1"/>
              <p:cNvSpPr/>
              <p:nvPr/>
            </p:nvSpPr>
            <p:spPr>
              <a:xfrm>
                <a:off x="4306867" y="106290"/>
                <a:ext cx="591182" cy="320742"/>
              </a:xfrm>
              <a:custGeom>
                <a:avLst/>
                <a:gdLst/>
                <a:ahLst/>
                <a:cxnLst/>
                <a:rect l="l" t="t" r="r" b="b"/>
                <a:pathLst>
                  <a:path w="19274" h="10457" extrusionOk="0">
                    <a:moveTo>
                      <a:pt x="9498" y="1"/>
                    </a:moveTo>
                    <a:lnTo>
                      <a:pt x="1" y="232"/>
                    </a:lnTo>
                    <a:lnTo>
                      <a:pt x="9697" y="10456"/>
                    </a:lnTo>
                    <a:lnTo>
                      <a:pt x="19273" y="10220"/>
                    </a:lnTo>
                    <a:lnTo>
                      <a:pt x="9498" y="1"/>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1"/>
              <p:cNvSpPr/>
              <p:nvPr/>
            </p:nvSpPr>
            <p:spPr>
              <a:xfrm>
                <a:off x="4889675" y="92058"/>
                <a:ext cx="591212" cy="320681"/>
              </a:xfrm>
              <a:custGeom>
                <a:avLst/>
                <a:gdLst/>
                <a:ahLst/>
                <a:cxnLst/>
                <a:rect l="l" t="t" r="r" b="b"/>
                <a:pathLst>
                  <a:path w="19275" h="10455" extrusionOk="0">
                    <a:moveTo>
                      <a:pt x="9499" y="1"/>
                    </a:moveTo>
                    <a:lnTo>
                      <a:pt x="0" y="230"/>
                    </a:lnTo>
                    <a:lnTo>
                      <a:pt x="9698" y="10455"/>
                    </a:lnTo>
                    <a:lnTo>
                      <a:pt x="19274" y="10219"/>
                    </a:lnTo>
                    <a:lnTo>
                      <a:pt x="9499" y="1"/>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1"/>
              <p:cNvSpPr/>
              <p:nvPr/>
            </p:nvSpPr>
            <p:spPr>
              <a:xfrm>
                <a:off x="5456288" y="78102"/>
                <a:ext cx="591366" cy="320681"/>
              </a:xfrm>
              <a:custGeom>
                <a:avLst/>
                <a:gdLst/>
                <a:ahLst/>
                <a:cxnLst/>
                <a:rect l="l" t="t" r="r" b="b"/>
                <a:pathLst>
                  <a:path w="19280" h="10455" extrusionOk="0">
                    <a:moveTo>
                      <a:pt x="9504" y="0"/>
                    </a:moveTo>
                    <a:lnTo>
                      <a:pt x="1" y="230"/>
                    </a:lnTo>
                    <a:lnTo>
                      <a:pt x="9703" y="10454"/>
                    </a:lnTo>
                    <a:lnTo>
                      <a:pt x="19279" y="10225"/>
                    </a:lnTo>
                    <a:lnTo>
                      <a:pt x="9504"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1"/>
              <p:cNvSpPr/>
              <p:nvPr/>
            </p:nvSpPr>
            <p:spPr>
              <a:xfrm>
                <a:off x="6040569" y="63809"/>
                <a:ext cx="591182" cy="320742"/>
              </a:xfrm>
              <a:custGeom>
                <a:avLst/>
                <a:gdLst/>
                <a:ahLst/>
                <a:cxnLst/>
                <a:rect l="l" t="t" r="r" b="b"/>
                <a:pathLst>
                  <a:path w="19274" h="10457" extrusionOk="0">
                    <a:moveTo>
                      <a:pt x="9504" y="1"/>
                    </a:moveTo>
                    <a:lnTo>
                      <a:pt x="1" y="232"/>
                    </a:lnTo>
                    <a:lnTo>
                      <a:pt x="9702" y="10456"/>
                    </a:lnTo>
                    <a:lnTo>
                      <a:pt x="19273" y="10225"/>
                    </a:lnTo>
                    <a:lnTo>
                      <a:pt x="9504" y="1"/>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1"/>
              <p:cNvSpPr/>
              <p:nvPr/>
            </p:nvSpPr>
            <p:spPr>
              <a:xfrm>
                <a:off x="6628530" y="49546"/>
                <a:ext cx="591366" cy="320712"/>
              </a:xfrm>
              <a:custGeom>
                <a:avLst/>
                <a:gdLst/>
                <a:ahLst/>
                <a:cxnLst/>
                <a:rect l="l" t="t" r="r" b="b"/>
                <a:pathLst>
                  <a:path w="19280" h="10456" extrusionOk="0">
                    <a:moveTo>
                      <a:pt x="9504" y="0"/>
                    </a:moveTo>
                    <a:lnTo>
                      <a:pt x="0" y="231"/>
                    </a:lnTo>
                    <a:lnTo>
                      <a:pt x="9702" y="10456"/>
                    </a:lnTo>
                    <a:lnTo>
                      <a:pt x="19279" y="10220"/>
                    </a:lnTo>
                    <a:lnTo>
                      <a:pt x="9504"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1"/>
              <p:cNvSpPr/>
              <p:nvPr/>
            </p:nvSpPr>
            <p:spPr>
              <a:xfrm>
                <a:off x="7211491" y="35314"/>
                <a:ext cx="591182" cy="320681"/>
              </a:xfrm>
              <a:custGeom>
                <a:avLst/>
                <a:gdLst/>
                <a:ahLst/>
                <a:cxnLst/>
                <a:rect l="l" t="t" r="r" b="b"/>
                <a:pathLst>
                  <a:path w="19274" h="10455" extrusionOk="0">
                    <a:moveTo>
                      <a:pt x="9499" y="0"/>
                    </a:moveTo>
                    <a:lnTo>
                      <a:pt x="1" y="230"/>
                    </a:lnTo>
                    <a:lnTo>
                      <a:pt x="9697" y="10454"/>
                    </a:lnTo>
                    <a:lnTo>
                      <a:pt x="19273" y="10225"/>
                    </a:lnTo>
                    <a:lnTo>
                      <a:pt x="9499"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1"/>
              <p:cNvSpPr/>
              <p:nvPr/>
            </p:nvSpPr>
            <p:spPr>
              <a:xfrm>
                <a:off x="7778135" y="21327"/>
                <a:ext cx="591151" cy="320896"/>
              </a:xfrm>
              <a:custGeom>
                <a:avLst/>
                <a:gdLst/>
                <a:ahLst/>
                <a:cxnLst/>
                <a:rect l="l" t="t" r="r" b="b"/>
                <a:pathLst>
                  <a:path w="19273" h="10462" extrusionOk="0">
                    <a:moveTo>
                      <a:pt x="9504" y="1"/>
                    </a:moveTo>
                    <a:lnTo>
                      <a:pt x="0" y="237"/>
                    </a:lnTo>
                    <a:lnTo>
                      <a:pt x="9702" y="10461"/>
                    </a:lnTo>
                    <a:lnTo>
                      <a:pt x="19273" y="10225"/>
                    </a:lnTo>
                    <a:lnTo>
                      <a:pt x="9504" y="1"/>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1"/>
              <p:cNvSpPr/>
              <p:nvPr/>
            </p:nvSpPr>
            <p:spPr>
              <a:xfrm>
                <a:off x="8362385" y="7064"/>
                <a:ext cx="591212" cy="320865"/>
              </a:xfrm>
              <a:custGeom>
                <a:avLst/>
                <a:gdLst/>
                <a:ahLst/>
                <a:cxnLst/>
                <a:rect l="l" t="t" r="r" b="b"/>
                <a:pathLst>
                  <a:path w="19275" h="10461" extrusionOk="0">
                    <a:moveTo>
                      <a:pt x="9499" y="0"/>
                    </a:moveTo>
                    <a:lnTo>
                      <a:pt x="0" y="236"/>
                    </a:lnTo>
                    <a:lnTo>
                      <a:pt x="9703" y="10461"/>
                    </a:lnTo>
                    <a:lnTo>
                      <a:pt x="19274" y="10225"/>
                    </a:lnTo>
                    <a:lnTo>
                      <a:pt x="9499"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9" name="Google Shape;469;p11"/>
            <p:cNvSpPr/>
            <p:nvPr/>
          </p:nvSpPr>
          <p:spPr>
            <a:xfrm>
              <a:off x="8370237" y="528313"/>
              <a:ext cx="583667" cy="325190"/>
            </a:xfrm>
            <a:custGeom>
              <a:avLst/>
              <a:gdLst/>
              <a:ahLst/>
              <a:cxnLst/>
              <a:rect l="l" t="t" r="r" b="b"/>
              <a:pathLst>
                <a:path w="19029" h="10602" extrusionOk="0">
                  <a:moveTo>
                    <a:pt x="9452" y="0"/>
                  </a:moveTo>
                  <a:lnTo>
                    <a:pt x="0" y="10601"/>
                  </a:lnTo>
                  <a:lnTo>
                    <a:pt x="9504" y="10601"/>
                  </a:lnTo>
                  <a:lnTo>
                    <a:pt x="19028"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1"/>
            <p:cNvSpPr/>
            <p:nvPr/>
          </p:nvSpPr>
          <p:spPr>
            <a:xfrm>
              <a:off x="195709" y="530736"/>
              <a:ext cx="8758195" cy="31"/>
            </a:xfrm>
            <a:custGeom>
              <a:avLst/>
              <a:gdLst/>
              <a:ahLst/>
              <a:cxnLst/>
              <a:rect l="l" t="t" r="r" b="b"/>
              <a:pathLst>
                <a:path w="285539" h="1" fill="none" extrusionOk="0">
                  <a:moveTo>
                    <a:pt x="0" y="0"/>
                  </a:moveTo>
                  <a:lnTo>
                    <a:pt x="285538" y="0"/>
                  </a:lnTo>
                </a:path>
              </a:pathLst>
            </a:custGeom>
            <a:noFill/>
            <a:ln w="6150" cap="flat" cmpd="sng">
              <a:solidFill>
                <a:srgbClr val="171717"/>
              </a:solidFill>
              <a:prstDash val="solid"/>
              <a:miter lim="12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1"/>
            <p:cNvSpPr/>
            <p:nvPr/>
          </p:nvSpPr>
          <p:spPr>
            <a:xfrm>
              <a:off x="195709" y="207663"/>
              <a:ext cx="499164" cy="645994"/>
            </a:xfrm>
            <a:custGeom>
              <a:avLst/>
              <a:gdLst/>
              <a:ahLst/>
              <a:cxnLst/>
              <a:rect l="l" t="t" r="r" b="b"/>
              <a:pathLst>
                <a:path w="16274" h="21061" extrusionOk="0">
                  <a:moveTo>
                    <a:pt x="0" y="0"/>
                  </a:moveTo>
                  <a:lnTo>
                    <a:pt x="0" y="21060"/>
                  </a:lnTo>
                  <a:lnTo>
                    <a:pt x="16273" y="21060"/>
                  </a:lnTo>
                  <a:lnTo>
                    <a:pt x="835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1"/>
            <p:cNvSpPr/>
            <p:nvPr/>
          </p:nvSpPr>
          <p:spPr>
            <a:xfrm>
              <a:off x="278126" y="284282"/>
              <a:ext cx="54198" cy="54229"/>
            </a:xfrm>
            <a:custGeom>
              <a:avLst/>
              <a:gdLst/>
              <a:ahLst/>
              <a:cxnLst/>
              <a:rect l="l" t="t" r="r" b="b"/>
              <a:pathLst>
                <a:path w="1767" h="1768" extrusionOk="0">
                  <a:moveTo>
                    <a:pt x="884" y="0"/>
                  </a:moveTo>
                  <a:cubicBezTo>
                    <a:pt x="397" y="0"/>
                    <a:pt x="0" y="398"/>
                    <a:pt x="0" y="885"/>
                  </a:cubicBezTo>
                  <a:cubicBezTo>
                    <a:pt x="0" y="1375"/>
                    <a:pt x="397" y="1768"/>
                    <a:pt x="884" y="1768"/>
                  </a:cubicBezTo>
                  <a:cubicBezTo>
                    <a:pt x="1375" y="1768"/>
                    <a:pt x="1767" y="1375"/>
                    <a:pt x="1767" y="885"/>
                  </a:cubicBezTo>
                  <a:cubicBezTo>
                    <a:pt x="1767" y="398"/>
                    <a:pt x="1375" y="0"/>
                    <a:pt x="884" y="0"/>
                  </a:cubicBezTo>
                  <a:close/>
                </a:path>
              </a:pathLst>
            </a:custGeom>
            <a:solidFill>
              <a:srgbClr val="000000"/>
            </a:solidFill>
            <a:ln w="19050"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1"/>
            <p:cNvSpPr/>
            <p:nvPr/>
          </p:nvSpPr>
          <p:spPr>
            <a:xfrm>
              <a:off x="285978" y="721519"/>
              <a:ext cx="54198" cy="54198"/>
            </a:xfrm>
            <a:custGeom>
              <a:avLst/>
              <a:gdLst/>
              <a:ahLst/>
              <a:cxnLst/>
              <a:rect l="l" t="t" r="r" b="b"/>
              <a:pathLst>
                <a:path w="1767" h="1767" extrusionOk="0">
                  <a:moveTo>
                    <a:pt x="884" y="1"/>
                  </a:moveTo>
                  <a:cubicBezTo>
                    <a:pt x="398" y="1"/>
                    <a:pt x="0" y="398"/>
                    <a:pt x="0" y="884"/>
                  </a:cubicBezTo>
                  <a:cubicBezTo>
                    <a:pt x="0" y="1376"/>
                    <a:pt x="398" y="1767"/>
                    <a:pt x="884" y="1767"/>
                  </a:cubicBezTo>
                  <a:cubicBezTo>
                    <a:pt x="1370" y="1767"/>
                    <a:pt x="1767" y="1376"/>
                    <a:pt x="1767" y="884"/>
                  </a:cubicBezTo>
                  <a:cubicBezTo>
                    <a:pt x="1767" y="398"/>
                    <a:pt x="1370" y="1"/>
                    <a:pt x="884" y="1"/>
                  </a:cubicBezTo>
                  <a:close/>
                </a:path>
              </a:pathLst>
            </a:custGeom>
            <a:solidFill>
              <a:srgbClr val="000000"/>
            </a:solidFill>
            <a:ln w="19050"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1"/>
            <p:cNvSpPr/>
            <p:nvPr/>
          </p:nvSpPr>
          <p:spPr>
            <a:xfrm>
              <a:off x="482221" y="721519"/>
              <a:ext cx="54229" cy="54198"/>
            </a:xfrm>
            <a:custGeom>
              <a:avLst/>
              <a:gdLst/>
              <a:ahLst/>
              <a:cxnLst/>
              <a:rect l="l" t="t" r="r" b="b"/>
              <a:pathLst>
                <a:path w="1768" h="1767" extrusionOk="0">
                  <a:moveTo>
                    <a:pt x="884" y="1"/>
                  </a:moveTo>
                  <a:cubicBezTo>
                    <a:pt x="398" y="1"/>
                    <a:pt x="1" y="398"/>
                    <a:pt x="1" y="884"/>
                  </a:cubicBezTo>
                  <a:cubicBezTo>
                    <a:pt x="1" y="1376"/>
                    <a:pt x="398" y="1767"/>
                    <a:pt x="884" y="1767"/>
                  </a:cubicBezTo>
                  <a:cubicBezTo>
                    <a:pt x="1371" y="1767"/>
                    <a:pt x="1767" y="1376"/>
                    <a:pt x="1767" y="884"/>
                  </a:cubicBezTo>
                  <a:cubicBezTo>
                    <a:pt x="1767" y="398"/>
                    <a:pt x="1371" y="1"/>
                    <a:pt x="884" y="1"/>
                  </a:cubicBezTo>
                  <a:close/>
                </a:path>
              </a:pathLst>
            </a:custGeom>
            <a:solidFill>
              <a:srgbClr val="000000"/>
            </a:solidFill>
            <a:ln w="19050"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1"/>
            <p:cNvSpPr/>
            <p:nvPr/>
          </p:nvSpPr>
          <p:spPr>
            <a:xfrm>
              <a:off x="195402" y="852675"/>
              <a:ext cx="31" cy="31"/>
            </a:xfrm>
            <a:custGeom>
              <a:avLst/>
              <a:gdLst/>
              <a:ahLst/>
              <a:cxnLst/>
              <a:rect l="l" t="t" r="r" b="b"/>
              <a:pathLst>
                <a:path w="1"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1"/>
            <p:cNvSpPr/>
            <p:nvPr/>
          </p:nvSpPr>
          <p:spPr>
            <a:xfrm>
              <a:off x="195402" y="852675"/>
              <a:ext cx="31" cy="31"/>
            </a:xfrm>
            <a:custGeom>
              <a:avLst/>
              <a:gdLst/>
              <a:ahLst/>
              <a:cxnLst/>
              <a:rect l="l" t="t" r="r" b="b"/>
              <a:pathLst>
                <a:path w="1"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7" name="Google Shape;477;p11"/>
          <p:cNvSpPr txBox="1">
            <a:spLocks noGrp="1"/>
          </p:cNvSpPr>
          <p:nvPr>
            <p:ph type="title" hasCustomPrompt="1"/>
          </p:nvPr>
        </p:nvSpPr>
        <p:spPr>
          <a:xfrm>
            <a:off x="1284000" y="1558475"/>
            <a:ext cx="6576000" cy="15111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478" name="Google Shape;478;p11"/>
          <p:cNvSpPr txBox="1">
            <a:spLocks noGrp="1"/>
          </p:cNvSpPr>
          <p:nvPr>
            <p:ph type="subTitle" idx="1"/>
          </p:nvPr>
        </p:nvSpPr>
        <p:spPr>
          <a:xfrm>
            <a:off x="1284000" y="3069625"/>
            <a:ext cx="65760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79"/>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480"/>
        <p:cNvGrpSpPr/>
        <p:nvPr/>
      </p:nvGrpSpPr>
      <p:grpSpPr>
        <a:xfrm>
          <a:off x="0" y="0"/>
          <a:ext cx="0" cy="0"/>
          <a:chOff x="0" y="0"/>
          <a:chExt cx="0" cy="0"/>
        </a:xfrm>
      </p:grpSpPr>
      <p:sp>
        <p:nvSpPr>
          <p:cNvPr id="481" name="Google Shape;481;p13"/>
          <p:cNvSpPr txBox="1">
            <a:spLocks noGrp="1"/>
          </p:cNvSpPr>
          <p:nvPr>
            <p:ph type="title" hasCustomPrompt="1"/>
          </p:nvPr>
        </p:nvSpPr>
        <p:spPr>
          <a:xfrm>
            <a:off x="720000" y="1149600"/>
            <a:ext cx="12753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82" name="Google Shape;482;p13"/>
          <p:cNvSpPr txBox="1">
            <a:spLocks noGrp="1"/>
          </p:cNvSpPr>
          <p:nvPr>
            <p:ph type="subTitle" idx="1"/>
          </p:nvPr>
        </p:nvSpPr>
        <p:spPr>
          <a:xfrm>
            <a:off x="720000" y="2382311"/>
            <a:ext cx="2336400" cy="484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83" name="Google Shape;483;p13"/>
          <p:cNvSpPr txBox="1">
            <a:spLocks noGrp="1"/>
          </p:cNvSpPr>
          <p:nvPr>
            <p:ph type="title" idx="2" hasCustomPrompt="1"/>
          </p:nvPr>
        </p:nvSpPr>
        <p:spPr>
          <a:xfrm>
            <a:off x="3403800" y="1149600"/>
            <a:ext cx="12753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84" name="Google Shape;484;p13"/>
          <p:cNvSpPr txBox="1">
            <a:spLocks noGrp="1"/>
          </p:cNvSpPr>
          <p:nvPr>
            <p:ph type="subTitle" idx="3"/>
          </p:nvPr>
        </p:nvSpPr>
        <p:spPr>
          <a:xfrm>
            <a:off x="3403800" y="2382311"/>
            <a:ext cx="2336400" cy="484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85" name="Google Shape;485;p13"/>
          <p:cNvSpPr txBox="1">
            <a:spLocks noGrp="1"/>
          </p:cNvSpPr>
          <p:nvPr>
            <p:ph type="title" idx="4" hasCustomPrompt="1"/>
          </p:nvPr>
        </p:nvSpPr>
        <p:spPr>
          <a:xfrm>
            <a:off x="6087600" y="1149600"/>
            <a:ext cx="12753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86" name="Google Shape;486;p13"/>
          <p:cNvSpPr txBox="1">
            <a:spLocks noGrp="1"/>
          </p:cNvSpPr>
          <p:nvPr>
            <p:ph type="subTitle" idx="5"/>
          </p:nvPr>
        </p:nvSpPr>
        <p:spPr>
          <a:xfrm>
            <a:off x="6087600" y="2382311"/>
            <a:ext cx="2336400" cy="484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87" name="Google Shape;487;p13"/>
          <p:cNvSpPr txBox="1">
            <a:spLocks noGrp="1"/>
          </p:cNvSpPr>
          <p:nvPr>
            <p:ph type="title" idx="6" hasCustomPrompt="1"/>
          </p:nvPr>
        </p:nvSpPr>
        <p:spPr>
          <a:xfrm>
            <a:off x="720000" y="2939000"/>
            <a:ext cx="12753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88" name="Google Shape;488;p13"/>
          <p:cNvSpPr txBox="1">
            <a:spLocks noGrp="1"/>
          </p:cNvSpPr>
          <p:nvPr>
            <p:ph type="subTitle" idx="7"/>
          </p:nvPr>
        </p:nvSpPr>
        <p:spPr>
          <a:xfrm>
            <a:off x="720000" y="4193028"/>
            <a:ext cx="2336400" cy="484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89" name="Google Shape;489;p13"/>
          <p:cNvSpPr txBox="1">
            <a:spLocks noGrp="1"/>
          </p:cNvSpPr>
          <p:nvPr>
            <p:ph type="title" idx="8" hasCustomPrompt="1"/>
          </p:nvPr>
        </p:nvSpPr>
        <p:spPr>
          <a:xfrm>
            <a:off x="3403800" y="2939000"/>
            <a:ext cx="12753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90" name="Google Shape;490;p13"/>
          <p:cNvSpPr txBox="1">
            <a:spLocks noGrp="1"/>
          </p:cNvSpPr>
          <p:nvPr>
            <p:ph type="subTitle" idx="9"/>
          </p:nvPr>
        </p:nvSpPr>
        <p:spPr>
          <a:xfrm>
            <a:off x="3403800" y="4193028"/>
            <a:ext cx="2336400" cy="484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91" name="Google Shape;491;p13"/>
          <p:cNvSpPr txBox="1">
            <a:spLocks noGrp="1"/>
          </p:cNvSpPr>
          <p:nvPr>
            <p:ph type="title" idx="13" hasCustomPrompt="1"/>
          </p:nvPr>
        </p:nvSpPr>
        <p:spPr>
          <a:xfrm>
            <a:off x="6087600" y="2939000"/>
            <a:ext cx="12753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92" name="Google Shape;492;p13"/>
          <p:cNvSpPr txBox="1">
            <a:spLocks noGrp="1"/>
          </p:cNvSpPr>
          <p:nvPr>
            <p:ph type="subTitle" idx="14"/>
          </p:nvPr>
        </p:nvSpPr>
        <p:spPr>
          <a:xfrm>
            <a:off x="6087600" y="4193028"/>
            <a:ext cx="2336400" cy="484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93" name="Google Shape;493;p13"/>
          <p:cNvSpPr txBox="1">
            <a:spLocks noGrp="1"/>
          </p:cNvSpPr>
          <p:nvPr>
            <p:ph type="sldNum" idx="12"/>
          </p:nvPr>
        </p:nvSpPr>
        <p:spPr>
          <a:xfrm>
            <a:off x="8404384" y="4673651"/>
            <a:ext cx="548700" cy="393600"/>
          </a:xfrm>
          <a:prstGeom prst="rect">
            <a:avLst/>
          </a:prstGeom>
          <a:noFill/>
          <a:ln>
            <a:noFill/>
          </a:ln>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lvl="0" indent="0" algn="l" rtl="0">
              <a:spcBef>
                <a:spcPts val="0"/>
              </a:spcBef>
              <a:spcAft>
                <a:spcPts val="0"/>
              </a:spcAft>
              <a:buNone/>
            </a:pPr>
            <a:fld id="{00000000-1234-1234-1234-123412341234}" type="slidenum">
              <a:rPr lang="en"/>
              <a:t>‹#›</a:t>
            </a:fld>
            <a:endParaRPr/>
          </a:p>
        </p:txBody>
      </p:sp>
      <p:sp>
        <p:nvSpPr>
          <p:cNvPr id="494" name="Google Shape;494;p13"/>
          <p:cNvSpPr txBox="1">
            <a:spLocks noGrp="1"/>
          </p:cNvSpPr>
          <p:nvPr>
            <p:ph type="title" idx="15"/>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95" name="Google Shape;495;p13"/>
          <p:cNvSpPr txBox="1">
            <a:spLocks noGrp="1"/>
          </p:cNvSpPr>
          <p:nvPr>
            <p:ph type="subTitle" idx="16"/>
          </p:nvPr>
        </p:nvSpPr>
        <p:spPr>
          <a:xfrm>
            <a:off x="715100" y="1671350"/>
            <a:ext cx="2336400" cy="7134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496" name="Google Shape;496;p13"/>
          <p:cNvSpPr txBox="1">
            <a:spLocks noGrp="1"/>
          </p:cNvSpPr>
          <p:nvPr>
            <p:ph type="subTitle" idx="17"/>
          </p:nvPr>
        </p:nvSpPr>
        <p:spPr>
          <a:xfrm>
            <a:off x="3403800" y="1671350"/>
            <a:ext cx="2336400" cy="7134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497" name="Google Shape;497;p13"/>
          <p:cNvSpPr txBox="1">
            <a:spLocks noGrp="1"/>
          </p:cNvSpPr>
          <p:nvPr>
            <p:ph type="subTitle" idx="18"/>
          </p:nvPr>
        </p:nvSpPr>
        <p:spPr>
          <a:xfrm>
            <a:off x="6092500" y="1671350"/>
            <a:ext cx="2336400" cy="7134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498" name="Google Shape;498;p13"/>
          <p:cNvSpPr txBox="1">
            <a:spLocks noGrp="1"/>
          </p:cNvSpPr>
          <p:nvPr>
            <p:ph type="subTitle" idx="19"/>
          </p:nvPr>
        </p:nvSpPr>
        <p:spPr>
          <a:xfrm>
            <a:off x="715100" y="3477525"/>
            <a:ext cx="2336400" cy="7134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499" name="Google Shape;499;p13"/>
          <p:cNvSpPr txBox="1">
            <a:spLocks noGrp="1"/>
          </p:cNvSpPr>
          <p:nvPr>
            <p:ph type="subTitle" idx="20"/>
          </p:nvPr>
        </p:nvSpPr>
        <p:spPr>
          <a:xfrm>
            <a:off x="3403800" y="3477525"/>
            <a:ext cx="2336400" cy="7134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500" name="Google Shape;500;p13"/>
          <p:cNvSpPr txBox="1">
            <a:spLocks noGrp="1"/>
          </p:cNvSpPr>
          <p:nvPr>
            <p:ph type="subTitle" idx="21"/>
          </p:nvPr>
        </p:nvSpPr>
        <p:spPr>
          <a:xfrm>
            <a:off x="6092500" y="3477525"/>
            <a:ext cx="2336400" cy="7134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501"/>
        <p:cNvGrpSpPr/>
        <p:nvPr/>
      </p:nvGrpSpPr>
      <p:grpSpPr>
        <a:xfrm>
          <a:off x="0" y="0"/>
          <a:ext cx="0" cy="0"/>
          <a:chOff x="0" y="0"/>
          <a:chExt cx="0" cy="0"/>
        </a:xfrm>
      </p:grpSpPr>
      <p:sp>
        <p:nvSpPr>
          <p:cNvPr id="502" name="Google Shape;502;p14"/>
          <p:cNvSpPr txBox="1">
            <a:spLocks noGrp="1"/>
          </p:cNvSpPr>
          <p:nvPr>
            <p:ph type="title"/>
          </p:nvPr>
        </p:nvSpPr>
        <p:spPr>
          <a:xfrm>
            <a:off x="2290025" y="3392700"/>
            <a:ext cx="4563900" cy="531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503" name="Google Shape;503;p14"/>
          <p:cNvSpPr txBox="1">
            <a:spLocks noGrp="1"/>
          </p:cNvSpPr>
          <p:nvPr>
            <p:ph type="subTitle" idx="1"/>
          </p:nvPr>
        </p:nvSpPr>
        <p:spPr>
          <a:xfrm>
            <a:off x="1458125" y="1188100"/>
            <a:ext cx="6227700" cy="1740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25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
        <p:nvSpPr>
          <p:cNvPr id="504" name="Google Shape;504;p14"/>
          <p:cNvSpPr txBox="1">
            <a:spLocks noGrp="1"/>
          </p:cNvSpPr>
          <p:nvPr>
            <p:ph type="sldNum" idx="12"/>
          </p:nvPr>
        </p:nvSpPr>
        <p:spPr>
          <a:xfrm>
            <a:off x="8404384" y="4673651"/>
            <a:ext cx="548700" cy="393600"/>
          </a:xfrm>
          <a:prstGeom prst="rect">
            <a:avLst/>
          </a:prstGeom>
          <a:noFill/>
          <a:ln>
            <a:noFill/>
          </a:ln>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505"/>
        <p:cNvGrpSpPr/>
        <p:nvPr/>
      </p:nvGrpSpPr>
      <p:grpSpPr>
        <a:xfrm>
          <a:off x="0" y="0"/>
          <a:ext cx="0" cy="0"/>
          <a:chOff x="0" y="0"/>
          <a:chExt cx="0" cy="0"/>
        </a:xfrm>
      </p:grpSpPr>
      <p:sp>
        <p:nvSpPr>
          <p:cNvPr id="506" name="Google Shape;506;p15"/>
          <p:cNvSpPr txBox="1">
            <a:spLocks noGrp="1"/>
          </p:cNvSpPr>
          <p:nvPr>
            <p:ph type="sldNum" idx="12"/>
          </p:nvPr>
        </p:nvSpPr>
        <p:spPr>
          <a:xfrm>
            <a:off x="8404384" y="4673651"/>
            <a:ext cx="548700" cy="393600"/>
          </a:xfrm>
          <a:prstGeom prst="rect">
            <a:avLst/>
          </a:prstGeom>
          <a:noFill/>
          <a:ln>
            <a:noFill/>
          </a:ln>
        </p:spPr>
        <p:txBody>
          <a:bodyPr spcFirstLastPara="1" wrap="square" lIns="91425" tIns="91425" rIns="91425" bIns="91425" anchor="ctr"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lvl="0" indent="0" algn="l" rtl="0">
              <a:spcBef>
                <a:spcPts val="0"/>
              </a:spcBef>
              <a:spcAft>
                <a:spcPts val="0"/>
              </a:spcAft>
              <a:buNone/>
            </a:pPr>
            <a:fld id="{00000000-1234-1234-1234-123412341234}" type="slidenum">
              <a:rPr lang="en"/>
              <a:t>‹#›</a:t>
            </a:fld>
            <a:endParaRPr/>
          </a:p>
        </p:txBody>
      </p:sp>
      <p:sp>
        <p:nvSpPr>
          <p:cNvPr id="507" name="Google Shape;507;p15"/>
          <p:cNvSpPr txBox="1">
            <a:spLocks noGrp="1"/>
          </p:cNvSpPr>
          <p:nvPr>
            <p:ph type="subTitle" idx="1"/>
          </p:nvPr>
        </p:nvSpPr>
        <p:spPr>
          <a:xfrm>
            <a:off x="720000" y="1212525"/>
            <a:ext cx="2907600" cy="1354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8" name="Google Shape;508;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509"/>
        <p:cNvGrpSpPr/>
        <p:nvPr/>
      </p:nvGrpSpPr>
      <p:grpSpPr>
        <a:xfrm>
          <a:off x="0" y="0"/>
          <a:ext cx="0" cy="0"/>
          <a:chOff x="0" y="0"/>
          <a:chExt cx="0" cy="0"/>
        </a:xfrm>
      </p:grpSpPr>
      <p:sp>
        <p:nvSpPr>
          <p:cNvPr id="510" name="Google Shape;510;p16"/>
          <p:cNvSpPr txBox="1">
            <a:spLocks noGrp="1"/>
          </p:cNvSpPr>
          <p:nvPr>
            <p:ph type="subTitle" idx="1"/>
          </p:nvPr>
        </p:nvSpPr>
        <p:spPr>
          <a:xfrm>
            <a:off x="1181425" y="2303125"/>
            <a:ext cx="2907600" cy="713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511" name="Google Shape;511;p16"/>
          <p:cNvSpPr txBox="1">
            <a:spLocks noGrp="1"/>
          </p:cNvSpPr>
          <p:nvPr>
            <p:ph type="subTitle" idx="2"/>
          </p:nvPr>
        </p:nvSpPr>
        <p:spPr>
          <a:xfrm>
            <a:off x="4836300" y="2303125"/>
            <a:ext cx="2907600" cy="713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512" name="Google Shape;512;p16"/>
          <p:cNvSpPr txBox="1">
            <a:spLocks noGrp="1"/>
          </p:cNvSpPr>
          <p:nvPr>
            <p:ph type="subTitle" idx="3"/>
          </p:nvPr>
        </p:nvSpPr>
        <p:spPr>
          <a:xfrm>
            <a:off x="1181425" y="2917150"/>
            <a:ext cx="29076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13" name="Google Shape;513;p16"/>
          <p:cNvSpPr txBox="1">
            <a:spLocks noGrp="1"/>
          </p:cNvSpPr>
          <p:nvPr>
            <p:ph type="subTitle" idx="4"/>
          </p:nvPr>
        </p:nvSpPr>
        <p:spPr>
          <a:xfrm>
            <a:off x="4836300" y="2917150"/>
            <a:ext cx="29076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14" name="Google Shape;514;p16"/>
          <p:cNvSpPr txBox="1">
            <a:spLocks noGrp="1"/>
          </p:cNvSpPr>
          <p:nvPr>
            <p:ph type="sldNum" idx="12"/>
          </p:nvPr>
        </p:nvSpPr>
        <p:spPr>
          <a:xfrm>
            <a:off x="8404384" y="4673651"/>
            <a:ext cx="548700" cy="393600"/>
          </a:xfrm>
          <a:prstGeom prst="rect">
            <a:avLst/>
          </a:prstGeom>
          <a:noFill/>
          <a:ln>
            <a:noFill/>
          </a:ln>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lvl="0" indent="0" algn="l" rtl="0">
              <a:spcBef>
                <a:spcPts val="0"/>
              </a:spcBef>
              <a:spcAft>
                <a:spcPts val="0"/>
              </a:spcAft>
              <a:buNone/>
            </a:pPr>
            <a:fld id="{00000000-1234-1234-1234-123412341234}" type="slidenum">
              <a:rPr lang="en"/>
              <a:t>‹#›</a:t>
            </a:fld>
            <a:endParaRPr/>
          </a:p>
        </p:txBody>
      </p:sp>
      <p:sp>
        <p:nvSpPr>
          <p:cNvPr id="515" name="Google Shape;515;p1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516"/>
        <p:cNvGrpSpPr/>
        <p:nvPr/>
      </p:nvGrpSpPr>
      <p:grpSpPr>
        <a:xfrm>
          <a:off x="0" y="0"/>
          <a:ext cx="0" cy="0"/>
          <a:chOff x="0" y="0"/>
          <a:chExt cx="0" cy="0"/>
        </a:xfrm>
      </p:grpSpPr>
      <p:sp>
        <p:nvSpPr>
          <p:cNvPr id="517" name="Google Shape;517;p17"/>
          <p:cNvSpPr txBox="1">
            <a:spLocks noGrp="1"/>
          </p:cNvSpPr>
          <p:nvPr>
            <p:ph type="subTitle" idx="1"/>
          </p:nvPr>
        </p:nvSpPr>
        <p:spPr>
          <a:xfrm>
            <a:off x="720000" y="2330475"/>
            <a:ext cx="2336400" cy="7134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518" name="Google Shape;518;p17"/>
          <p:cNvSpPr txBox="1">
            <a:spLocks noGrp="1"/>
          </p:cNvSpPr>
          <p:nvPr>
            <p:ph type="subTitle" idx="2"/>
          </p:nvPr>
        </p:nvSpPr>
        <p:spPr>
          <a:xfrm>
            <a:off x="720000" y="3009838"/>
            <a:ext cx="23364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19" name="Google Shape;519;p17"/>
          <p:cNvSpPr txBox="1">
            <a:spLocks noGrp="1"/>
          </p:cNvSpPr>
          <p:nvPr>
            <p:ph type="subTitle" idx="3"/>
          </p:nvPr>
        </p:nvSpPr>
        <p:spPr>
          <a:xfrm>
            <a:off x="3403800" y="3009838"/>
            <a:ext cx="23364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20" name="Google Shape;520;p17"/>
          <p:cNvSpPr txBox="1">
            <a:spLocks noGrp="1"/>
          </p:cNvSpPr>
          <p:nvPr>
            <p:ph type="subTitle" idx="4"/>
          </p:nvPr>
        </p:nvSpPr>
        <p:spPr>
          <a:xfrm>
            <a:off x="6087600" y="3009838"/>
            <a:ext cx="23364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21" name="Google Shape;521;p17"/>
          <p:cNvSpPr txBox="1">
            <a:spLocks noGrp="1"/>
          </p:cNvSpPr>
          <p:nvPr>
            <p:ph type="sldNum" idx="12"/>
          </p:nvPr>
        </p:nvSpPr>
        <p:spPr>
          <a:xfrm>
            <a:off x="8404384" y="4673651"/>
            <a:ext cx="548700" cy="393600"/>
          </a:xfrm>
          <a:prstGeom prst="rect">
            <a:avLst/>
          </a:prstGeom>
          <a:noFill/>
          <a:ln>
            <a:noFill/>
          </a:ln>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lvl="0" indent="0" algn="l" rtl="0">
              <a:spcBef>
                <a:spcPts val="0"/>
              </a:spcBef>
              <a:spcAft>
                <a:spcPts val="0"/>
              </a:spcAft>
              <a:buNone/>
            </a:pPr>
            <a:fld id="{00000000-1234-1234-1234-123412341234}" type="slidenum">
              <a:rPr lang="en"/>
              <a:t>‹#›</a:t>
            </a:fld>
            <a:endParaRPr/>
          </a:p>
        </p:txBody>
      </p:sp>
      <p:sp>
        <p:nvSpPr>
          <p:cNvPr id="522" name="Google Shape;522;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3" name="Google Shape;523;p17"/>
          <p:cNvSpPr txBox="1">
            <a:spLocks noGrp="1"/>
          </p:cNvSpPr>
          <p:nvPr>
            <p:ph type="subTitle" idx="5"/>
          </p:nvPr>
        </p:nvSpPr>
        <p:spPr>
          <a:xfrm>
            <a:off x="3403800" y="2330475"/>
            <a:ext cx="2336400" cy="7134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524" name="Google Shape;524;p17"/>
          <p:cNvSpPr txBox="1">
            <a:spLocks noGrp="1"/>
          </p:cNvSpPr>
          <p:nvPr>
            <p:ph type="subTitle" idx="6"/>
          </p:nvPr>
        </p:nvSpPr>
        <p:spPr>
          <a:xfrm>
            <a:off x="6087600" y="2330475"/>
            <a:ext cx="2336400" cy="7134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hree columns 1">
  <p:cSld name="BLANK_1_1_1_2_1">
    <p:spTree>
      <p:nvGrpSpPr>
        <p:cNvPr id="1" name="Shape 525"/>
        <p:cNvGrpSpPr/>
        <p:nvPr/>
      </p:nvGrpSpPr>
      <p:grpSpPr>
        <a:xfrm>
          <a:off x="0" y="0"/>
          <a:ext cx="0" cy="0"/>
          <a:chOff x="0" y="0"/>
          <a:chExt cx="0" cy="0"/>
        </a:xfrm>
      </p:grpSpPr>
      <p:sp>
        <p:nvSpPr>
          <p:cNvPr id="526" name="Google Shape;526;p18"/>
          <p:cNvSpPr txBox="1">
            <a:spLocks noGrp="1"/>
          </p:cNvSpPr>
          <p:nvPr>
            <p:ph type="sldNum" idx="12"/>
          </p:nvPr>
        </p:nvSpPr>
        <p:spPr>
          <a:xfrm>
            <a:off x="8404384" y="4673651"/>
            <a:ext cx="548700" cy="393600"/>
          </a:xfrm>
          <a:prstGeom prst="rect">
            <a:avLst/>
          </a:prstGeom>
          <a:noFill/>
          <a:ln>
            <a:noFill/>
          </a:ln>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lvl="0" indent="0" algn="l" rtl="0">
              <a:spcBef>
                <a:spcPts val="0"/>
              </a:spcBef>
              <a:spcAft>
                <a:spcPts val="0"/>
              </a:spcAft>
              <a:buNone/>
            </a:pPr>
            <a:fld id="{00000000-1234-1234-1234-123412341234}" type="slidenum">
              <a:rPr lang="en"/>
              <a:t>‹#›</a:t>
            </a:fld>
            <a:endParaRPr/>
          </a:p>
        </p:txBody>
      </p:sp>
      <p:sp>
        <p:nvSpPr>
          <p:cNvPr id="527" name="Google Shape;527;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8" name="Google Shape;528;p18"/>
          <p:cNvSpPr txBox="1">
            <a:spLocks noGrp="1"/>
          </p:cNvSpPr>
          <p:nvPr>
            <p:ph type="subTitle" idx="1"/>
          </p:nvPr>
        </p:nvSpPr>
        <p:spPr>
          <a:xfrm>
            <a:off x="720000" y="2330475"/>
            <a:ext cx="2336400" cy="7134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529" name="Google Shape;529;p18"/>
          <p:cNvSpPr txBox="1">
            <a:spLocks noGrp="1"/>
          </p:cNvSpPr>
          <p:nvPr>
            <p:ph type="subTitle" idx="2"/>
          </p:nvPr>
        </p:nvSpPr>
        <p:spPr>
          <a:xfrm>
            <a:off x="720000" y="3009838"/>
            <a:ext cx="23364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0" name="Google Shape;530;p18"/>
          <p:cNvSpPr txBox="1">
            <a:spLocks noGrp="1"/>
          </p:cNvSpPr>
          <p:nvPr>
            <p:ph type="subTitle" idx="3"/>
          </p:nvPr>
        </p:nvSpPr>
        <p:spPr>
          <a:xfrm>
            <a:off x="3403800" y="3009838"/>
            <a:ext cx="23364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1" name="Google Shape;531;p18"/>
          <p:cNvSpPr txBox="1">
            <a:spLocks noGrp="1"/>
          </p:cNvSpPr>
          <p:nvPr>
            <p:ph type="subTitle" idx="4"/>
          </p:nvPr>
        </p:nvSpPr>
        <p:spPr>
          <a:xfrm>
            <a:off x="6087600" y="3009838"/>
            <a:ext cx="23364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2" name="Google Shape;532;p18"/>
          <p:cNvSpPr txBox="1">
            <a:spLocks noGrp="1"/>
          </p:cNvSpPr>
          <p:nvPr>
            <p:ph type="subTitle" idx="5"/>
          </p:nvPr>
        </p:nvSpPr>
        <p:spPr>
          <a:xfrm>
            <a:off x="3403800" y="2330475"/>
            <a:ext cx="2336400" cy="7134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533" name="Google Shape;533;p18"/>
          <p:cNvSpPr txBox="1">
            <a:spLocks noGrp="1"/>
          </p:cNvSpPr>
          <p:nvPr>
            <p:ph type="subTitle" idx="6"/>
          </p:nvPr>
        </p:nvSpPr>
        <p:spPr>
          <a:xfrm>
            <a:off x="6087600" y="2330475"/>
            <a:ext cx="2336400" cy="7134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534"/>
        <p:cNvGrpSpPr/>
        <p:nvPr/>
      </p:nvGrpSpPr>
      <p:grpSpPr>
        <a:xfrm>
          <a:off x="0" y="0"/>
          <a:ext cx="0" cy="0"/>
          <a:chOff x="0" y="0"/>
          <a:chExt cx="0" cy="0"/>
        </a:xfrm>
      </p:grpSpPr>
      <p:sp>
        <p:nvSpPr>
          <p:cNvPr id="535" name="Google Shape;535;p19"/>
          <p:cNvSpPr txBox="1">
            <a:spLocks noGrp="1"/>
          </p:cNvSpPr>
          <p:nvPr>
            <p:ph type="subTitle" idx="1"/>
          </p:nvPr>
        </p:nvSpPr>
        <p:spPr>
          <a:xfrm>
            <a:off x="1195875" y="1555975"/>
            <a:ext cx="2867100" cy="7134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536" name="Google Shape;536;p19"/>
          <p:cNvSpPr txBox="1">
            <a:spLocks noGrp="1"/>
          </p:cNvSpPr>
          <p:nvPr>
            <p:ph type="subTitle" idx="2"/>
          </p:nvPr>
        </p:nvSpPr>
        <p:spPr>
          <a:xfrm>
            <a:off x="1195863" y="2269375"/>
            <a:ext cx="2867100" cy="484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7" name="Google Shape;537;p19"/>
          <p:cNvSpPr txBox="1">
            <a:spLocks noGrp="1"/>
          </p:cNvSpPr>
          <p:nvPr>
            <p:ph type="subTitle" idx="3"/>
          </p:nvPr>
        </p:nvSpPr>
        <p:spPr>
          <a:xfrm>
            <a:off x="5081043" y="2269375"/>
            <a:ext cx="2867100" cy="484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8" name="Google Shape;538;p19"/>
          <p:cNvSpPr txBox="1">
            <a:spLocks noGrp="1"/>
          </p:cNvSpPr>
          <p:nvPr>
            <p:ph type="subTitle" idx="4"/>
          </p:nvPr>
        </p:nvSpPr>
        <p:spPr>
          <a:xfrm>
            <a:off x="1195863" y="3659300"/>
            <a:ext cx="2867100" cy="484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9" name="Google Shape;539;p19"/>
          <p:cNvSpPr txBox="1">
            <a:spLocks noGrp="1"/>
          </p:cNvSpPr>
          <p:nvPr>
            <p:ph type="subTitle" idx="5"/>
          </p:nvPr>
        </p:nvSpPr>
        <p:spPr>
          <a:xfrm>
            <a:off x="5081043" y="3659300"/>
            <a:ext cx="2867100" cy="484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40" name="Google Shape;540;p19"/>
          <p:cNvSpPr txBox="1">
            <a:spLocks noGrp="1"/>
          </p:cNvSpPr>
          <p:nvPr>
            <p:ph type="sldNum" idx="12"/>
          </p:nvPr>
        </p:nvSpPr>
        <p:spPr>
          <a:xfrm>
            <a:off x="8404384" y="4673651"/>
            <a:ext cx="548700" cy="393600"/>
          </a:xfrm>
          <a:prstGeom prst="rect">
            <a:avLst/>
          </a:prstGeom>
          <a:noFill/>
          <a:ln>
            <a:noFill/>
          </a:ln>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lvl="0" indent="0" algn="l" rtl="0">
              <a:spcBef>
                <a:spcPts val="0"/>
              </a:spcBef>
              <a:spcAft>
                <a:spcPts val="0"/>
              </a:spcAft>
              <a:buNone/>
            </a:pPr>
            <a:fld id="{00000000-1234-1234-1234-123412341234}" type="slidenum">
              <a:rPr lang="en"/>
              <a:t>‹#›</a:t>
            </a:fld>
            <a:endParaRPr/>
          </a:p>
        </p:txBody>
      </p:sp>
      <p:sp>
        <p:nvSpPr>
          <p:cNvPr id="541" name="Google Shape;541;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42" name="Google Shape;542;p19"/>
          <p:cNvSpPr txBox="1">
            <a:spLocks noGrp="1"/>
          </p:cNvSpPr>
          <p:nvPr>
            <p:ph type="subTitle" idx="6"/>
          </p:nvPr>
        </p:nvSpPr>
        <p:spPr>
          <a:xfrm>
            <a:off x="1195875" y="2945900"/>
            <a:ext cx="2867100" cy="7134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543" name="Google Shape;543;p19"/>
          <p:cNvSpPr txBox="1">
            <a:spLocks noGrp="1"/>
          </p:cNvSpPr>
          <p:nvPr>
            <p:ph type="subTitle" idx="7"/>
          </p:nvPr>
        </p:nvSpPr>
        <p:spPr>
          <a:xfrm>
            <a:off x="5081050" y="1555975"/>
            <a:ext cx="2867100" cy="7134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544" name="Google Shape;544;p19"/>
          <p:cNvSpPr txBox="1">
            <a:spLocks noGrp="1"/>
          </p:cNvSpPr>
          <p:nvPr>
            <p:ph type="subTitle" idx="8"/>
          </p:nvPr>
        </p:nvSpPr>
        <p:spPr>
          <a:xfrm>
            <a:off x="5081050" y="2945900"/>
            <a:ext cx="2867100" cy="7134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545"/>
        <p:cNvGrpSpPr/>
        <p:nvPr/>
      </p:nvGrpSpPr>
      <p:grpSpPr>
        <a:xfrm>
          <a:off x="0" y="0"/>
          <a:ext cx="0" cy="0"/>
          <a:chOff x="0" y="0"/>
          <a:chExt cx="0" cy="0"/>
        </a:xfrm>
      </p:grpSpPr>
      <p:sp>
        <p:nvSpPr>
          <p:cNvPr id="546" name="Google Shape;546;p20"/>
          <p:cNvSpPr txBox="1">
            <a:spLocks noGrp="1"/>
          </p:cNvSpPr>
          <p:nvPr>
            <p:ph type="sldNum" idx="12"/>
          </p:nvPr>
        </p:nvSpPr>
        <p:spPr>
          <a:xfrm>
            <a:off x="8404384" y="4673651"/>
            <a:ext cx="548700" cy="393600"/>
          </a:xfrm>
          <a:prstGeom prst="rect">
            <a:avLst/>
          </a:prstGeom>
          <a:noFill/>
          <a:ln>
            <a:noFill/>
          </a:ln>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lvl="0" indent="0" algn="l" rtl="0">
              <a:spcBef>
                <a:spcPts val="0"/>
              </a:spcBef>
              <a:spcAft>
                <a:spcPts val="0"/>
              </a:spcAft>
              <a:buNone/>
            </a:pPr>
            <a:fld id="{00000000-1234-1234-1234-123412341234}" type="slidenum">
              <a:rPr lang="en"/>
              <a:t>‹#›</a:t>
            </a:fld>
            <a:endParaRPr/>
          </a:p>
        </p:txBody>
      </p:sp>
      <p:sp>
        <p:nvSpPr>
          <p:cNvPr id="547" name="Google Shape;547;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48" name="Google Shape;548;p20"/>
          <p:cNvSpPr txBox="1">
            <a:spLocks noGrp="1"/>
          </p:cNvSpPr>
          <p:nvPr>
            <p:ph type="subTitle" idx="1"/>
          </p:nvPr>
        </p:nvSpPr>
        <p:spPr>
          <a:xfrm>
            <a:off x="720000" y="2196486"/>
            <a:ext cx="2336400" cy="484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49" name="Google Shape;549;p20"/>
          <p:cNvSpPr txBox="1">
            <a:spLocks noGrp="1"/>
          </p:cNvSpPr>
          <p:nvPr>
            <p:ph type="subTitle" idx="2"/>
          </p:nvPr>
        </p:nvSpPr>
        <p:spPr>
          <a:xfrm>
            <a:off x="3403800" y="2196486"/>
            <a:ext cx="2336400" cy="484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0" name="Google Shape;550;p20"/>
          <p:cNvSpPr txBox="1">
            <a:spLocks noGrp="1"/>
          </p:cNvSpPr>
          <p:nvPr>
            <p:ph type="subTitle" idx="3"/>
          </p:nvPr>
        </p:nvSpPr>
        <p:spPr>
          <a:xfrm>
            <a:off x="6087600" y="2196486"/>
            <a:ext cx="2336400" cy="484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1" name="Google Shape;551;p20"/>
          <p:cNvSpPr txBox="1">
            <a:spLocks noGrp="1"/>
          </p:cNvSpPr>
          <p:nvPr>
            <p:ph type="subTitle" idx="4"/>
          </p:nvPr>
        </p:nvSpPr>
        <p:spPr>
          <a:xfrm>
            <a:off x="720000" y="3851103"/>
            <a:ext cx="2336400" cy="484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2" name="Google Shape;552;p20"/>
          <p:cNvSpPr txBox="1">
            <a:spLocks noGrp="1"/>
          </p:cNvSpPr>
          <p:nvPr>
            <p:ph type="subTitle" idx="5"/>
          </p:nvPr>
        </p:nvSpPr>
        <p:spPr>
          <a:xfrm>
            <a:off x="3403800" y="3851103"/>
            <a:ext cx="2336400" cy="484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3" name="Google Shape;553;p20"/>
          <p:cNvSpPr txBox="1">
            <a:spLocks noGrp="1"/>
          </p:cNvSpPr>
          <p:nvPr>
            <p:ph type="subTitle" idx="6"/>
          </p:nvPr>
        </p:nvSpPr>
        <p:spPr>
          <a:xfrm>
            <a:off x="6087600" y="3851103"/>
            <a:ext cx="2336400" cy="484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4" name="Google Shape;554;p20"/>
          <p:cNvSpPr txBox="1">
            <a:spLocks noGrp="1"/>
          </p:cNvSpPr>
          <p:nvPr>
            <p:ph type="subTitle" idx="7"/>
          </p:nvPr>
        </p:nvSpPr>
        <p:spPr>
          <a:xfrm>
            <a:off x="715100" y="1485525"/>
            <a:ext cx="2336400" cy="7134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555" name="Google Shape;555;p20"/>
          <p:cNvSpPr txBox="1">
            <a:spLocks noGrp="1"/>
          </p:cNvSpPr>
          <p:nvPr>
            <p:ph type="subTitle" idx="8"/>
          </p:nvPr>
        </p:nvSpPr>
        <p:spPr>
          <a:xfrm>
            <a:off x="3403800" y="1485525"/>
            <a:ext cx="2336400" cy="7134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556" name="Google Shape;556;p20"/>
          <p:cNvSpPr txBox="1">
            <a:spLocks noGrp="1"/>
          </p:cNvSpPr>
          <p:nvPr>
            <p:ph type="subTitle" idx="9"/>
          </p:nvPr>
        </p:nvSpPr>
        <p:spPr>
          <a:xfrm>
            <a:off x="6092500" y="1485525"/>
            <a:ext cx="2336400" cy="7134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557" name="Google Shape;557;p20"/>
          <p:cNvSpPr txBox="1">
            <a:spLocks noGrp="1"/>
          </p:cNvSpPr>
          <p:nvPr>
            <p:ph type="subTitle" idx="13"/>
          </p:nvPr>
        </p:nvSpPr>
        <p:spPr>
          <a:xfrm>
            <a:off x="715100" y="3135600"/>
            <a:ext cx="2336400" cy="7134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558" name="Google Shape;558;p20"/>
          <p:cNvSpPr txBox="1">
            <a:spLocks noGrp="1"/>
          </p:cNvSpPr>
          <p:nvPr>
            <p:ph type="subTitle" idx="14"/>
          </p:nvPr>
        </p:nvSpPr>
        <p:spPr>
          <a:xfrm>
            <a:off x="3403800" y="3135600"/>
            <a:ext cx="2336400" cy="7134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559" name="Google Shape;559;p20"/>
          <p:cNvSpPr txBox="1">
            <a:spLocks noGrp="1"/>
          </p:cNvSpPr>
          <p:nvPr>
            <p:ph type="subTitle" idx="15"/>
          </p:nvPr>
        </p:nvSpPr>
        <p:spPr>
          <a:xfrm>
            <a:off x="6092500" y="3135600"/>
            <a:ext cx="2336400" cy="7134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5"/>
        <p:cNvGrpSpPr/>
        <p:nvPr/>
      </p:nvGrpSpPr>
      <p:grpSpPr>
        <a:xfrm>
          <a:off x="0" y="0"/>
          <a:ext cx="0" cy="0"/>
          <a:chOff x="0" y="0"/>
          <a:chExt cx="0" cy="0"/>
        </a:xfrm>
      </p:grpSpPr>
      <p:grpSp>
        <p:nvGrpSpPr>
          <p:cNvPr id="56" name="Google Shape;56;p3"/>
          <p:cNvGrpSpPr/>
          <p:nvPr/>
        </p:nvGrpSpPr>
        <p:grpSpPr>
          <a:xfrm>
            <a:off x="187918" y="-4997"/>
            <a:ext cx="8768329" cy="4984347"/>
            <a:chOff x="187918" y="-4997"/>
            <a:chExt cx="8768329" cy="4984347"/>
          </a:xfrm>
        </p:grpSpPr>
        <p:sp>
          <p:nvSpPr>
            <p:cNvPr id="57" name="Google Shape;57;p3"/>
            <p:cNvSpPr/>
            <p:nvPr/>
          </p:nvSpPr>
          <p:spPr>
            <a:xfrm>
              <a:off x="340500" y="662650"/>
              <a:ext cx="8463000" cy="4316700"/>
            </a:xfrm>
            <a:prstGeom prst="roundRect">
              <a:avLst>
                <a:gd name="adj" fmla="val 2632"/>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195402" y="207509"/>
              <a:ext cx="31" cy="31"/>
            </a:xfrm>
            <a:custGeom>
              <a:avLst/>
              <a:gdLst/>
              <a:ahLst/>
              <a:cxnLst/>
              <a:rect l="l" t="t" r="r" b="b"/>
              <a:pathLst>
                <a:path w="1"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195402" y="207509"/>
              <a:ext cx="31" cy="31"/>
            </a:xfrm>
            <a:custGeom>
              <a:avLst/>
              <a:gdLst/>
              <a:ahLst/>
              <a:cxnLst/>
              <a:rect l="l" t="t" r="r" b="b"/>
              <a:pathLst>
                <a:path w="1"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195709" y="528466"/>
              <a:ext cx="8754637" cy="325190"/>
            </a:xfrm>
            <a:custGeom>
              <a:avLst/>
              <a:gdLst/>
              <a:ahLst/>
              <a:cxnLst/>
              <a:rect l="l" t="t" r="r" b="b"/>
              <a:pathLst>
                <a:path w="285423" h="10602" extrusionOk="0">
                  <a:moveTo>
                    <a:pt x="0" y="0"/>
                  </a:moveTo>
                  <a:lnTo>
                    <a:pt x="0" y="10601"/>
                  </a:lnTo>
                  <a:lnTo>
                    <a:pt x="285423" y="10601"/>
                  </a:lnTo>
                  <a:lnTo>
                    <a:pt x="2854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825017" y="528466"/>
              <a:ext cx="583514" cy="325190"/>
            </a:xfrm>
            <a:custGeom>
              <a:avLst/>
              <a:gdLst/>
              <a:ahLst/>
              <a:cxnLst/>
              <a:rect l="l" t="t" r="r" b="b"/>
              <a:pathLst>
                <a:path w="19024" h="10602" extrusionOk="0">
                  <a:moveTo>
                    <a:pt x="9446" y="0"/>
                  </a:moveTo>
                  <a:lnTo>
                    <a:pt x="0" y="10601"/>
                  </a:lnTo>
                  <a:lnTo>
                    <a:pt x="9504" y="10601"/>
                  </a:lnTo>
                  <a:lnTo>
                    <a:pt x="19023"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a:off x="242025" y="528466"/>
              <a:ext cx="583514" cy="325190"/>
            </a:xfrm>
            <a:custGeom>
              <a:avLst/>
              <a:gdLst/>
              <a:ahLst/>
              <a:cxnLst/>
              <a:rect l="l" t="t" r="r" b="b"/>
              <a:pathLst>
                <a:path w="19024" h="10602" extrusionOk="0">
                  <a:moveTo>
                    <a:pt x="9446" y="0"/>
                  </a:moveTo>
                  <a:lnTo>
                    <a:pt x="1" y="10601"/>
                  </a:lnTo>
                  <a:lnTo>
                    <a:pt x="9504" y="10601"/>
                  </a:lnTo>
                  <a:lnTo>
                    <a:pt x="19024"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a:off x="1407978" y="528466"/>
              <a:ext cx="583667" cy="325190"/>
            </a:xfrm>
            <a:custGeom>
              <a:avLst/>
              <a:gdLst/>
              <a:ahLst/>
              <a:cxnLst/>
              <a:rect l="l" t="t" r="r" b="b"/>
              <a:pathLst>
                <a:path w="19029" h="10602" extrusionOk="0">
                  <a:moveTo>
                    <a:pt x="9446" y="0"/>
                  </a:moveTo>
                  <a:lnTo>
                    <a:pt x="1" y="10601"/>
                  </a:lnTo>
                  <a:lnTo>
                    <a:pt x="9504" y="10601"/>
                  </a:lnTo>
                  <a:lnTo>
                    <a:pt x="19029"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1990970" y="528466"/>
              <a:ext cx="583667" cy="325190"/>
            </a:xfrm>
            <a:custGeom>
              <a:avLst/>
              <a:gdLst/>
              <a:ahLst/>
              <a:cxnLst/>
              <a:rect l="l" t="t" r="r" b="b"/>
              <a:pathLst>
                <a:path w="19029" h="10602" extrusionOk="0">
                  <a:moveTo>
                    <a:pt x="9452" y="0"/>
                  </a:moveTo>
                  <a:lnTo>
                    <a:pt x="0" y="10601"/>
                  </a:lnTo>
                  <a:lnTo>
                    <a:pt x="9504" y="10601"/>
                  </a:lnTo>
                  <a:lnTo>
                    <a:pt x="19028"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2574116" y="528466"/>
              <a:ext cx="583483" cy="325190"/>
            </a:xfrm>
            <a:custGeom>
              <a:avLst/>
              <a:gdLst/>
              <a:ahLst/>
              <a:cxnLst/>
              <a:rect l="l" t="t" r="r" b="b"/>
              <a:pathLst>
                <a:path w="19023" h="10602" extrusionOk="0">
                  <a:moveTo>
                    <a:pt x="9447" y="0"/>
                  </a:moveTo>
                  <a:lnTo>
                    <a:pt x="0" y="10601"/>
                  </a:lnTo>
                  <a:lnTo>
                    <a:pt x="9503" y="10601"/>
                  </a:lnTo>
                  <a:lnTo>
                    <a:pt x="19023"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3140913" y="528313"/>
              <a:ext cx="583636" cy="325190"/>
            </a:xfrm>
            <a:custGeom>
              <a:avLst/>
              <a:gdLst/>
              <a:ahLst/>
              <a:cxnLst/>
              <a:rect l="l" t="t" r="r" b="b"/>
              <a:pathLst>
                <a:path w="19028" h="10602" extrusionOk="0">
                  <a:moveTo>
                    <a:pt x="9446" y="0"/>
                  </a:moveTo>
                  <a:lnTo>
                    <a:pt x="1" y="10601"/>
                  </a:lnTo>
                  <a:lnTo>
                    <a:pt x="9504" y="10601"/>
                  </a:lnTo>
                  <a:lnTo>
                    <a:pt x="19027"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3725316" y="528313"/>
              <a:ext cx="583667" cy="325190"/>
            </a:xfrm>
            <a:custGeom>
              <a:avLst/>
              <a:gdLst/>
              <a:ahLst/>
              <a:cxnLst/>
              <a:rect l="l" t="t" r="r" b="b"/>
              <a:pathLst>
                <a:path w="19029" h="10602" extrusionOk="0">
                  <a:moveTo>
                    <a:pt x="9446" y="0"/>
                  </a:moveTo>
                  <a:lnTo>
                    <a:pt x="1" y="10601"/>
                  </a:lnTo>
                  <a:lnTo>
                    <a:pt x="9504" y="10601"/>
                  </a:lnTo>
                  <a:lnTo>
                    <a:pt x="19029"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4313431" y="528466"/>
              <a:ext cx="583667" cy="325190"/>
            </a:xfrm>
            <a:custGeom>
              <a:avLst/>
              <a:gdLst/>
              <a:ahLst/>
              <a:cxnLst/>
              <a:rect l="l" t="t" r="r" b="b"/>
              <a:pathLst>
                <a:path w="19029" h="10602" extrusionOk="0">
                  <a:moveTo>
                    <a:pt x="9452" y="0"/>
                  </a:moveTo>
                  <a:lnTo>
                    <a:pt x="0" y="10601"/>
                  </a:lnTo>
                  <a:lnTo>
                    <a:pt x="9510" y="10601"/>
                  </a:lnTo>
                  <a:lnTo>
                    <a:pt x="19028"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4896607" y="528466"/>
              <a:ext cx="583452" cy="325190"/>
            </a:xfrm>
            <a:custGeom>
              <a:avLst/>
              <a:gdLst/>
              <a:ahLst/>
              <a:cxnLst/>
              <a:rect l="l" t="t" r="r" b="b"/>
              <a:pathLst>
                <a:path w="19022" h="10602" extrusionOk="0">
                  <a:moveTo>
                    <a:pt x="9446" y="0"/>
                  </a:moveTo>
                  <a:lnTo>
                    <a:pt x="0" y="10601"/>
                  </a:lnTo>
                  <a:lnTo>
                    <a:pt x="9503" y="10601"/>
                  </a:lnTo>
                  <a:lnTo>
                    <a:pt x="19022"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5463374" y="528313"/>
              <a:ext cx="583636" cy="325190"/>
            </a:xfrm>
            <a:custGeom>
              <a:avLst/>
              <a:gdLst/>
              <a:ahLst/>
              <a:cxnLst/>
              <a:rect l="l" t="t" r="r" b="b"/>
              <a:pathLst>
                <a:path w="19028" h="10602" extrusionOk="0">
                  <a:moveTo>
                    <a:pt x="9446" y="0"/>
                  </a:moveTo>
                  <a:lnTo>
                    <a:pt x="0" y="10601"/>
                  </a:lnTo>
                  <a:lnTo>
                    <a:pt x="9504" y="10601"/>
                  </a:lnTo>
                  <a:lnTo>
                    <a:pt x="19027"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6047777" y="528313"/>
              <a:ext cx="583667" cy="325190"/>
            </a:xfrm>
            <a:custGeom>
              <a:avLst/>
              <a:gdLst/>
              <a:ahLst/>
              <a:cxnLst/>
              <a:rect l="l" t="t" r="r" b="b"/>
              <a:pathLst>
                <a:path w="19029" h="10602" extrusionOk="0">
                  <a:moveTo>
                    <a:pt x="9446" y="0"/>
                  </a:moveTo>
                  <a:lnTo>
                    <a:pt x="1" y="10601"/>
                  </a:lnTo>
                  <a:lnTo>
                    <a:pt x="9504" y="10601"/>
                  </a:lnTo>
                  <a:lnTo>
                    <a:pt x="19028"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6636075" y="528466"/>
              <a:ext cx="583452" cy="325190"/>
            </a:xfrm>
            <a:custGeom>
              <a:avLst/>
              <a:gdLst/>
              <a:ahLst/>
              <a:cxnLst/>
              <a:rect l="l" t="t" r="r" b="b"/>
              <a:pathLst>
                <a:path w="19022" h="10602" extrusionOk="0">
                  <a:moveTo>
                    <a:pt x="9446" y="0"/>
                  </a:moveTo>
                  <a:lnTo>
                    <a:pt x="0" y="10601"/>
                  </a:lnTo>
                  <a:lnTo>
                    <a:pt x="9504" y="10601"/>
                  </a:lnTo>
                  <a:lnTo>
                    <a:pt x="19022"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a:off x="7219037" y="528466"/>
              <a:ext cx="583636" cy="325190"/>
            </a:xfrm>
            <a:custGeom>
              <a:avLst/>
              <a:gdLst/>
              <a:ahLst/>
              <a:cxnLst/>
              <a:rect l="l" t="t" r="r" b="b"/>
              <a:pathLst>
                <a:path w="19028" h="10602" extrusionOk="0">
                  <a:moveTo>
                    <a:pt x="9446" y="0"/>
                  </a:moveTo>
                  <a:lnTo>
                    <a:pt x="1" y="10601"/>
                  </a:lnTo>
                  <a:lnTo>
                    <a:pt x="9504" y="10601"/>
                  </a:lnTo>
                  <a:lnTo>
                    <a:pt x="19027"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7785834" y="528313"/>
              <a:ext cx="583667" cy="325190"/>
            </a:xfrm>
            <a:custGeom>
              <a:avLst/>
              <a:gdLst/>
              <a:ahLst/>
              <a:cxnLst/>
              <a:rect l="l" t="t" r="r" b="b"/>
              <a:pathLst>
                <a:path w="19029" h="10602" extrusionOk="0">
                  <a:moveTo>
                    <a:pt x="9451" y="0"/>
                  </a:moveTo>
                  <a:lnTo>
                    <a:pt x="0" y="10601"/>
                  </a:lnTo>
                  <a:lnTo>
                    <a:pt x="9504" y="10601"/>
                  </a:lnTo>
                  <a:lnTo>
                    <a:pt x="19028"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 name="Google Shape;75;p3"/>
            <p:cNvGrpSpPr/>
            <p:nvPr/>
          </p:nvGrpSpPr>
          <p:grpSpPr>
            <a:xfrm rot="29908">
              <a:off x="190089" y="33114"/>
              <a:ext cx="8763986" cy="537311"/>
              <a:chOff x="190096" y="10"/>
              <a:chExt cx="8763655" cy="537290"/>
            </a:xfrm>
          </p:grpSpPr>
          <p:sp>
            <p:nvSpPr>
              <p:cNvPr id="76" name="Google Shape;76;p3"/>
              <p:cNvSpPr/>
              <p:nvPr/>
            </p:nvSpPr>
            <p:spPr>
              <a:xfrm>
                <a:off x="190096" y="10"/>
                <a:ext cx="8763655" cy="537290"/>
              </a:xfrm>
              <a:custGeom>
                <a:avLst/>
                <a:gdLst/>
                <a:ahLst/>
                <a:cxnLst/>
                <a:rect l="l" t="t" r="r" b="b"/>
                <a:pathLst>
                  <a:path w="285717" h="17517" extrusionOk="0">
                    <a:moveTo>
                      <a:pt x="285455" y="1"/>
                    </a:moveTo>
                    <a:lnTo>
                      <a:pt x="0" y="6974"/>
                    </a:lnTo>
                    <a:lnTo>
                      <a:pt x="262" y="17517"/>
                    </a:lnTo>
                    <a:lnTo>
                      <a:pt x="285716" y="10544"/>
                    </a:lnTo>
                    <a:lnTo>
                      <a:pt x="285455"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a:off x="819250" y="191467"/>
                <a:ext cx="591335" cy="320681"/>
              </a:xfrm>
              <a:custGeom>
                <a:avLst/>
                <a:gdLst/>
                <a:ahLst/>
                <a:cxnLst/>
                <a:rect l="l" t="t" r="r" b="b"/>
                <a:pathLst>
                  <a:path w="19279" h="10455" extrusionOk="0">
                    <a:moveTo>
                      <a:pt x="9503" y="0"/>
                    </a:moveTo>
                    <a:lnTo>
                      <a:pt x="0" y="230"/>
                    </a:lnTo>
                    <a:lnTo>
                      <a:pt x="9703" y="10454"/>
                    </a:lnTo>
                    <a:lnTo>
                      <a:pt x="19279" y="10220"/>
                    </a:lnTo>
                    <a:lnTo>
                      <a:pt x="9503"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236411" y="205730"/>
                <a:ext cx="591366" cy="320681"/>
              </a:xfrm>
              <a:custGeom>
                <a:avLst/>
                <a:gdLst/>
                <a:ahLst/>
                <a:cxnLst/>
                <a:rect l="l" t="t" r="r" b="b"/>
                <a:pathLst>
                  <a:path w="19280" h="10455" extrusionOk="0">
                    <a:moveTo>
                      <a:pt x="9504" y="1"/>
                    </a:moveTo>
                    <a:lnTo>
                      <a:pt x="1" y="230"/>
                    </a:lnTo>
                    <a:lnTo>
                      <a:pt x="9703" y="10455"/>
                    </a:lnTo>
                    <a:lnTo>
                      <a:pt x="19279" y="10220"/>
                    </a:lnTo>
                    <a:lnTo>
                      <a:pt x="9504" y="1"/>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1402212" y="177174"/>
                <a:ext cx="591212" cy="320681"/>
              </a:xfrm>
              <a:custGeom>
                <a:avLst/>
                <a:gdLst/>
                <a:ahLst/>
                <a:cxnLst/>
                <a:rect l="l" t="t" r="r" b="b"/>
                <a:pathLst>
                  <a:path w="19275" h="10455" extrusionOk="0">
                    <a:moveTo>
                      <a:pt x="9499" y="1"/>
                    </a:moveTo>
                    <a:lnTo>
                      <a:pt x="1" y="230"/>
                    </a:lnTo>
                    <a:lnTo>
                      <a:pt x="9697" y="10455"/>
                    </a:lnTo>
                    <a:lnTo>
                      <a:pt x="19274" y="10225"/>
                    </a:lnTo>
                    <a:lnTo>
                      <a:pt x="9499" y="1"/>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1985051" y="162911"/>
                <a:ext cx="591212" cy="320865"/>
              </a:xfrm>
              <a:custGeom>
                <a:avLst/>
                <a:gdLst/>
                <a:ahLst/>
                <a:cxnLst/>
                <a:rect l="l" t="t" r="r" b="b"/>
                <a:pathLst>
                  <a:path w="19275" h="10461" extrusionOk="0">
                    <a:moveTo>
                      <a:pt x="9499" y="0"/>
                    </a:moveTo>
                    <a:lnTo>
                      <a:pt x="0" y="236"/>
                    </a:lnTo>
                    <a:lnTo>
                      <a:pt x="9697" y="10461"/>
                    </a:lnTo>
                    <a:lnTo>
                      <a:pt x="19274" y="10225"/>
                    </a:lnTo>
                    <a:lnTo>
                      <a:pt x="9499"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2567859" y="148618"/>
                <a:ext cx="591182" cy="320896"/>
              </a:xfrm>
              <a:custGeom>
                <a:avLst/>
                <a:gdLst/>
                <a:ahLst/>
                <a:cxnLst/>
                <a:rect l="l" t="t" r="r" b="b"/>
                <a:pathLst>
                  <a:path w="19274" h="10462" extrusionOk="0">
                    <a:moveTo>
                      <a:pt x="9499" y="1"/>
                    </a:moveTo>
                    <a:lnTo>
                      <a:pt x="1" y="237"/>
                    </a:lnTo>
                    <a:lnTo>
                      <a:pt x="9702" y="10461"/>
                    </a:lnTo>
                    <a:lnTo>
                      <a:pt x="19273" y="10225"/>
                    </a:lnTo>
                    <a:lnTo>
                      <a:pt x="9499" y="1"/>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3134503" y="134846"/>
                <a:ext cx="591366" cy="320681"/>
              </a:xfrm>
              <a:custGeom>
                <a:avLst/>
                <a:gdLst/>
                <a:ahLst/>
                <a:cxnLst/>
                <a:rect l="l" t="t" r="r" b="b"/>
                <a:pathLst>
                  <a:path w="19280" h="10455" extrusionOk="0">
                    <a:moveTo>
                      <a:pt x="9504" y="1"/>
                    </a:moveTo>
                    <a:lnTo>
                      <a:pt x="0" y="230"/>
                    </a:lnTo>
                    <a:lnTo>
                      <a:pt x="9702" y="10455"/>
                    </a:lnTo>
                    <a:lnTo>
                      <a:pt x="19279" y="10220"/>
                    </a:lnTo>
                    <a:lnTo>
                      <a:pt x="9504" y="1"/>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3718752" y="120583"/>
                <a:ext cx="591366" cy="320712"/>
              </a:xfrm>
              <a:custGeom>
                <a:avLst/>
                <a:gdLst/>
                <a:ahLst/>
                <a:cxnLst/>
                <a:rect l="l" t="t" r="r" b="b"/>
                <a:pathLst>
                  <a:path w="19280" h="10456" extrusionOk="0">
                    <a:moveTo>
                      <a:pt x="9504" y="0"/>
                    </a:moveTo>
                    <a:lnTo>
                      <a:pt x="0" y="231"/>
                    </a:lnTo>
                    <a:lnTo>
                      <a:pt x="9703" y="10456"/>
                    </a:lnTo>
                    <a:lnTo>
                      <a:pt x="19279" y="10220"/>
                    </a:lnTo>
                    <a:lnTo>
                      <a:pt x="9504"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4306867" y="106290"/>
                <a:ext cx="591182" cy="320742"/>
              </a:xfrm>
              <a:custGeom>
                <a:avLst/>
                <a:gdLst/>
                <a:ahLst/>
                <a:cxnLst/>
                <a:rect l="l" t="t" r="r" b="b"/>
                <a:pathLst>
                  <a:path w="19274" h="10457" extrusionOk="0">
                    <a:moveTo>
                      <a:pt x="9498" y="1"/>
                    </a:moveTo>
                    <a:lnTo>
                      <a:pt x="1" y="232"/>
                    </a:lnTo>
                    <a:lnTo>
                      <a:pt x="9697" y="10456"/>
                    </a:lnTo>
                    <a:lnTo>
                      <a:pt x="19273" y="10220"/>
                    </a:lnTo>
                    <a:lnTo>
                      <a:pt x="9498" y="1"/>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4889675" y="92058"/>
                <a:ext cx="591212" cy="320681"/>
              </a:xfrm>
              <a:custGeom>
                <a:avLst/>
                <a:gdLst/>
                <a:ahLst/>
                <a:cxnLst/>
                <a:rect l="l" t="t" r="r" b="b"/>
                <a:pathLst>
                  <a:path w="19275" h="10455" extrusionOk="0">
                    <a:moveTo>
                      <a:pt x="9499" y="1"/>
                    </a:moveTo>
                    <a:lnTo>
                      <a:pt x="0" y="230"/>
                    </a:lnTo>
                    <a:lnTo>
                      <a:pt x="9698" y="10455"/>
                    </a:lnTo>
                    <a:lnTo>
                      <a:pt x="19274" y="10219"/>
                    </a:lnTo>
                    <a:lnTo>
                      <a:pt x="9499" y="1"/>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5456288" y="78102"/>
                <a:ext cx="591366" cy="320681"/>
              </a:xfrm>
              <a:custGeom>
                <a:avLst/>
                <a:gdLst/>
                <a:ahLst/>
                <a:cxnLst/>
                <a:rect l="l" t="t" r="r" b="b"/>
                <a:pathLst>
                  <a:path w="19280" h="10455" extrusionOk="0">
                    <a:moveTo>
                      <a:pt x="9504" y="0"/>
                    </a:moveTo>
                    <a:lnTo>
                      <a:pt x="1" y="230"/>
                    </a:lnTo>
                    <a:lnTo>
                      <a:pt x="9703" y="10454"/>
                    </a:lnTo>
                    <a:lnTo>
                      <a:pt x="19279" y="10225"/>
                    </a:lnTo>
                    <a:lnTo>
                      <a:pt x="9504"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6040569" y="63809"/>
                <a:ext cx="591182" cy="320742"/>
              </a:xfrm>
              <a:custGeom>
                <a:avLst/>
                <a:gdLst/>
                <a:ahLst/>
                <a:cxnLst/>
                <a:rect l="l" t="t" r="r" b="b"/>
                <a:pathLst>
                  <a:path w="19274" h="10457" extrusionOk="0">
                    <a:moveTo>
                      <a:pt x="9504" y="1"/>
                    </a:moveTo>
                    <a:lnTo>
                      <a:pt x="1" y="232"/>
                    </a:lnTo>
                    <a:lnTo>
                      <a:pt x="9702" y="10456"/>
                    </a:lnTo>
                    <a:lnTo>
                      <a:pt x="19273" y="10225"/>
                    </a:lnTo>
                    <a:lnTo>
                      <a:pt x="9504" y="1"/>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6628530" y="49546"/>
                <a:ext cx="591366" cy="320712"/>
              </a:xfrm>
              <a:custGeom>
                <a:avLst/>
                <a:gdLst/>
                <a:ahLst/>
                <a:cxnLst/>
                <a:rect l="l" t="t" r="r" b="b"/>
                <a:pathLst>
                  <a:path w="19280" h="10456" extrusionOk="0">
                    <a:moveTo>
                      <a:pt x="9504" y="0"/>
                    </a:moveTo>
                    <a:lnTo>
                      <a:pt x="0" y="231"/>
                    </a:lnTo>
                    <a:lnTo>
                      <a:pt x="9702" y="10456"/>
                    </a:lnTo>
                    <a:lnTo>
                      <a:pt x="19279" y="10220"/>
                    </a:lnTo>
                    <a:lnTo>
                      <a:pt x="9504"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7211491" y="35314"/>
                <a:ext cx="591182" cy="320681"/>
              </a:xfrm>
              <a:custGeom>
                <a:avLst/>
                <a:gdLst/>
                <a:ahLst/>
                <a:cxnLst/>
                <a:rect l="l" t="t" r="r" b="b"/>
                <a:pathLst>
                  <a:path w="19274" h="10455" extrusionOk="0">
                    <a:moveTo>
                      <a:pt x="9499" y="0"/>
                    </a:moveTo>
                    <a:lnTo>
                      <a:pt x="1" y="230"/>
                    </a:lnTo>
                    <a:lnTo>
                      <a:pt x="9697" y="10454"/>
                    </a:lnTo>
                    <a:lnTo>
                      <a:pt x="19273" y="10225"/>
                    </a:lnTo>
                    <a:lnTo>
                      <a:pt x="9499"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7778135" y="21327"/>
                <a:ext cx="591151" cy="320896"/>
              </a:xfrm>
              <a:custGeom>
                <a:avLst/>
                <a:gdLst/>
                <a:ahLst/>
                <a:cxnLst/>
                <a:rect l="l" t="t" r="r" b="b"/>
                <a:pathLst>
                  <a:path w="19273" h="10462" extrusionOk="0">
                    <a:moveTo>
                      <a:pt x="9504" y="1"/>
                    </a:moveTo>
                    <a:lnTo>
                      <a:pt x="0" y="237"/>
                    </a:lnTo>
                    <a:lnTo>
                      <a:pt x="9702" y="10461"/>
                    </a:lnTo>
                    <a:lnTo>
                      <a:pt x="19273" y="10225"/>
                    </a:lnTo>
                    <a:lnTo>
                      <a:pt x="9504" y="1"/>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8362385" y="7064"/>
                <a:ext cx="591212" cy="320865"/>
              </a:xfrm>
              <a:custGeom>
                <a:avLst/>
                <a:gdLst/>
                <a:ahLst/>
                <a:cxnLst/>
                <a:rect l="l" t="t" r="r" b="b"/>
                <a:pathLst>
                  <a:path w="19275" h="10461" extrusionOk="0">
                    <a:moveTo>
                      <a:pt x="9499" y="0"/>
                    </a:moveTo>
                    <a:lnTo>
                      <a:pt x="0" y="236"/>
                    </a:lnTo>
                    <a:lnTo>
                      <a:pt x="9703" y="10461"/>
                    </a:lnTo>
                    <a:lnTo>
                      <a:pt x="19274" y="10225"/>
                    </a:lnTo>
                    <a:lnTo>
                      <a:pt x="9499"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 name="Google Shape;92;p3"/>
            <p:cNvSpPr/>
            <p:nvPr/>
          </p:nvSpPr>
          <p:spPr>
            <a:xfrm>
              <a:off x="8370237" y="528313"/>
              <a:ext cx="583667" cy="325190"/>
            </a:xfrm>
            <a:custGeom>
              <a:avLst/>
              <a:gdLst/>
              <a:ahLst/>
              <a:cxnLst/>
              <a:rect l="l" t="t" r="r" b="b"/>
              <a:pathLst>
                <a:path w="19029" h="10602" extrusionOk="0">
                  <a:moveTo>
                    <a:pt x="9452" y="0"/>
                  </a:moveTo>
                  <a:lnTo>
                    <a:pt x="0" y="10601"/>
                  </a:lnTo>
                  <a:lnTo>
                    <a:pt x="9504" y="10601"/>
                  </a:lnTo>
                  <a:lnTo>
                    <a:pt x="19028"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195709" y="530736"/>
              <a:ext cx="8758195" cy="31"/>
            </a:xfrm>
            <a:custGeom>
              <a:avLst/>
              <a:gdLst/>
              <a:ahLst/>
              <a:cxnLst/>
              <a:rect l="l" t="t" r="r" b="b"/>
              <a:pathLst>
                <a:path w="285539" h="1" fill="none" extrusionOk="0">
                  <a:moveTo>
                    <a:pt x="0" y="0"/>
                  </a:moveTo>
                  <a:lnTo>
                    <a:pt x="285538" y="0"/>
                  </a:lnTo>
                </a:path>
              </a:pathLst>
            </a:custGeom>
            <a:noFill/>
            <a:ln w="6150" cap="flat" cmpd="sng">
              <a:solidFill>
                <a:srgbClr val="171717"/>
              </a:solidFill>
              <a:prstDash val="solid"/>
              <a:miter lim="12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195709" y="207663"/>
              <a:ext cx="499164" cy="645994"/>
            </a:xfrm>
            <a:custGeom>
              <a:avLst/>
              <a:gdLst/>
              <a:ahLst/>
              <a:cxnLst/>
              <a:rect l="l" t="t" r="r" b="b"/>
              <a:pathLst>
                <a:path w="16274" h="21061" extrusionOk="0">
                  <a:moveTo>
                    <a:pt x="0" y="0"/>
                  </a:moveTo>
                  <a:lnTo>
                    <a:pt x="0" y="21060"/>
                  </a:lnTo>
                  <a:lnTo>
                    <a:pt x="16273" y="21060"/>
                  </a:lnTo>
                  <a:lnTo>
                    <a:pt x="835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278126" y="284282"/>
              <a:ext cx="54198" cy="54229"/>
            </a:xfrm>
            <a:custGeom>
              <a:avLst/>
              <a:gdLst/>
              <a:ahLst/>
              <a:cxnLst/>
              <a:rect l="l" t="t" r="r" b="b"/>
              <a:pathLst>
                <a:path w="1767" h="1768" extrusionOk="0">
                  <a:moveTo>
                    <a:pt x="884" y="0"/>
                  </a:moveTo>
                  <a:cubicBezTo>
                    <a:pt x="397" y="0"/>
                    <a:pt x="0" y="398"/>
                    <a:pt x="0" y="885"/>
                  </a:cubicBezTo>
                  <a:cubicBezTo>
                    <a:pt x="0" y="1375"/>
                    <a:pt x="397" y="1768"/>
                    <a:pt x="884" y="1768"/>
                  </a:cubicBezTo>
                  <a:cubicBezTo>
                    <a:pt x="1375" y="1768"/>
                    <a:pt x="1767" y="1375"/>
                    <a:pt x="1767" y="885"/>
                  </a:cubicBezTo>
                  <a:cubicBezTo>
                    <a:pt x="1767" y="398"/>
                    <a:pt x="1375" y="0"/>
                    <a:pt x="884" y="0"/>
                  </a:cubicBezTo>
                  <a:close/>
                </a:path>
              </a:pathLst>
            </a:custGeom>
            <a:solidFill>
              <a:srgbClr val="000000"/>
            </a:solidFill>
            <a:ln w="19050"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285978" y="721519"/>
              <a:ext cx="54198" cy="54198"/>
            </a:xfrm>
            <a:custGeom>
              <a:avLst/>
              <a:gdLst/>
              <a:ahLst/>
              <a:cxnLst/>
              <a:rect l="l" t="t" r="r" b="b"/>
              <a:pathLst>
                <a:path w="1767" h="1767" extrusionOk="0">
                  <a:moveTo>
                    <a:pt x="884" y="1"/>
                  </a:moveTo>
                  <a:cubicBezTo>
                    <a:pt x="398" y="1"/>
                    <a:pt x="0" y="398"/>
                    <a:pt x="0" y="884"/>
                  </a:cubicBezTo>
                  <a:cubicBezTo>
                    <a:pt x="0" y="1376"/>
                    <a:pt x="398" y="1767"/>
                    <a:pt x="884" y="1767"/>
                  </a:cubicBezTo>
                  <a:cubicBezTo>
                    <a:pt x="1370" y="1767"/>
                    <a:pt x="1767" y="1376"/>
                    <a:pt x="1767" y="884"/>
                  </a:cubicBezTo>
                  <a:cubicBezTo>
                    <a:pt x="1767" y="398"/>
                    <a:pt x="1370" y="1"/>
                    <a:pt x="884" y="1"/>
                  </a:cubicBezTo>
                  <a:close/>
                </a:path>
              </a:pathLst>
            </a:custGeom>
            <a:solidFill>
              <a:srgbClr val="000000"/>
            </a:solidFill>
            <a:ln w="19050"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482221" y="721519"/>
              <a:ext cx="54229" cy="54198"/>
            </a:xfrm>
            <a:custGeom>
              <a:avLst/>
              <a:gdLst/>
              <a:ahLst/>
              <a:cxnLst/>
              <a:rect l="l" t="t" r="r" b="b"/>
              <a:pathLst>
                <a:path w="1768" h="1767" extrusionOk="0">
                  <a:moveTo>
                    <a:pt x="884" y="1"/>
                  </a:moveTo>
                  <a:cubicBezTo>
                    <a:pt x="398" y="1"/>
                    <a:pt x="1" y="398"/>
                    <a:pt x="1" y="884"/>
                  </a:cubicBezTo>
                  <a:cubicBezTo>
                    <a:pt x="1" y="1376"/>
                    <a:pt x="398" y="1767"/>
                    <a:pt x="884" y="1767"/>
                  </a:cubicBezTo>
                  <a:cubicBezTo>
                    <a:pt x="1371" y="1767"/>
                    <a:pt x="1767" y="1376"/>
                    <a:pt x="1767" y="884"/>
                  </a:cubicBezTo>
                  <a:cubicBezTo>
                    <a:pt x="1767" y="398"/>
                    <a:pt x="1371" y="1"/>
                    <a:pt x="884" y="1"/>
                  </a:cubicBezTo>
                  <a:close/>
                </a:path>
              </a:pathLst>
            </a:custGeom>
            <a:solidFill>
              <a:srgbClr val="000000"/>
            </a:solidFill>
            <a:ln w="19050"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195402" y="852675"/>
              <a:ext cx="31" cy="31"/>
            </a:xfrm>
            <a:custGeom>
              <a:avLst/>
              <a:gdLst/>
              <a:ahLst/>
              <a:cxnLst/>
              <a:rect l="l" t="t" r="r" b="b"/>
              <a:pathLst>
                <a:path w="1"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195402" y="852675"/>
              <a:ext cx="31" cy="31"/>
            </a:xfrm>
            <a:custGeom>
              <a:avLst/>
              <a:gdLst/>
              <a:ahLst/>
              <a:cxnLst/>
              <a:rect l="l" t="t" r="r" b="b"/>
              <a:pathLst>
                <a:path w="1"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 name="Google Shape;100;p3"/>
          <p:cNvSpPr txBox="1">
            <a:spLocks noGrp="1"/>
          </p:cNvSpPr>
          <p:nvPr>
            <p:ph type="title"/>
          </p:nvPr>
        </p:nvSpPr>
        <p:spPr>
          <a:xfrm>
            <a:off x="720000" y="2179625"/>
            <a:ext cx="7704000" cy="8418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1" name="Google Shape;101;p3"/>
          <p:cNvSpPr txBox="1">
            <a:spLocks noGrp="1"/>
          </p:cNvSpPr>
          <p:nvPr>
            <p:ph type="title" idx="2" hasCustomPrompt="1"/>
          </p:nvPr>
        </p:nvSpPr>
        <p:spPr>
          <a:xfrm>
            <a:off x="2996550" y="1337825"/>
            <a:ext cx="31509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02" name="Google Shape;102;p3"/>
          <p:cNvSpPr txBox="1">
            <a:spLocks noGrp="1"/>
          </p:cNvSpPr>
          <p:nvPr>
            <p:ph type="subTitle" idx="1"/>
          </p:nvPr>
        </p:nvSpPr>
        <p:spPr>
          <a:xfrm>
            <a:off x="2391925" y="3132175"/>
            <a:ext cx="43602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Numbers and text">
  <p:cSld name="BLANK_1_1_1_1_1_1">
    <p:spTree>
      <p:nvGrpSpPr>
        <p:cNvPr id="1" name="Shape 560"/>
        <p:cNvGrpSpPr/>
        <p:nvPr/>
      </p:nvGrpSpPr>
      <p:grpSpPr>
        <a:xfrm>
          <a:off x="0" y="0"/>
          <a:ext cx="0" cy="0"/>
          <a:chOff x="0" y="0"/>
          <a:chExt cx="0" cy="0"/>
        </a:xfrm>
      </p:grpSpPr>
      <p:sp>
        <p:nvSpPr>
          <p:cNvPr id="561" name="Google Shape;561;p21"/>
          <p:cNvSpPr txBox="1">
            <a:spLocks noGrp="1"/>
          </p:cNvSpPr>
          <p:nvPr>
            <p:ph type="title" hasCustomPrompt="1"/>
          </p:nvPr>
        </p:nvSpPr>
        <p:spPr>
          <a:xfrm>
            <a:off x="1284000" y="540000"/>
            <a:ext cx="65760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562" name="Google Shape;562;p21"/>
          <p:cNvSpPr txBox="1">
            <a:spLocks noGrp="1"/>
          </p:cNvSpPr>
          <p:nvPr>
            <p:ph type="subTitle" idx="1"/>
          </p:nvPr>
        </p:nvSpPr>
        <p:spPr>
          <a:xfrm>
            <a:off x="1284000" y="1246025"/>
            <a:ext cx="6576000" cy="4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3" name="Google Shape;563;p21"/>
          <p:cNvSpPr txBox="1">
            <a:spLocks noGrp="1"/>
          </p:cNvSpPr>
          <p:nvPr>
            <p:ph type="title" idx="2" hasCustomPrompt="1"/>
          </p:nvPr>
        </p:nvSpPr>
        <p:spPr>
          <a:xfrm>
            <a:off x="1284000" y="1996138"/>
            <a:ext cx="65760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564" name="Google Shape;564;p21"/>
          <p:cNvSpPr txBox="1">
            <a:spLocks noGrp="1"/>
          </p:cNvSpPr>
          <p:nvPr>
            <p:ph type="subTitle" idx="3"/>
          </p:nvPr>
        </p:nvSpPr>
        <p:spPr>
          <a:xfrm>
            <a:off x="1284000" y="2702163"/>
            <a:ext cx="6576000" cy="4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5" name="Google Shape;565;p21"/>
          <p:cNvSpPr txBox="1">
            <a:spLocks noGrp="1"/>
          </p:cNvSpPr>
          <p:nvPr>
            <p:ph type="title" idx="4" hasCustomPrompt="1"/>
          </p:nvPr>
        </p:nvSpPr>
        <p:spPr>
          <a:xfrm>
            <a:off x="1284000" y="3452288"/>
            <a:ext cx="65760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566" name="Google Shape;566;p21"/>
          <p:cNvSpPr txBox="1">
            <a:spLocks noGrp="1"/>
          </p:cNvSpPr>
          <p:nvPr>
            <p:ph type="subTitle" idx="5"/>
          </p:nvPr>
        </p:nvSpPr>
        <p:spPr>
          <a:xfrm>
            <a:off x="1284000" y="4158313"/>
            <a:ext cx="6576000" cy="4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7" name="Google Shape;567;p21"/>
          <p:cNvSpPr txBox="1">
            <a:spLocks noGrp="1"/>
          </p:cNvSpPr>
          <p:nvPr>
            <p:ph type="sldNum" idx="12"/>
          </p:nvPr>
        </p:nvSpPr>
        <p:spPr>
          <a:xfrm>
            <a:off x="8404384" y="4673651"/>
            <a:ext cx="548700" cy="393600"/>
          </a:xfrm>
          <a:prstGeom prst="rect">
            <a:avLst/>
          </a:prstGeom>
          <a:noFill/>
          <a:ln>
            <a:noFill/>
          </a:ln>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hanks">
  <p:cSld name="BLANK_1_1_1_1_1_1_2">
    <p:spTree>
      <p:nvGrpSpPr>
        <p:cNvPr id="1" name="Shape 568"/>
        <p:cNvGrpSpPr/>
        <p:nvPr/>
      </p:nvGrpSpPr>
      <p:grpSpPr>
        <a:xfrm>
          <a:off x="0" y="0"/>
          <a:ext cx="0" cy="0"/>
          <a:chOff x="0" y="0"/>
          <a:chExt cx="0" cy="0"/>
        </a:xfrm>
      </p:grpSpPr>
      <p:sp>
        <p:nvSpPr>
          <p:cNvPr id="569" name="Google Shape;569;p22"/>
          <p:cNvSpPr txBox="1">
            <a:spLocks noGrp="1"/>
          </p:cNvSpPr>
          <p:nvPr>
            <p:ph type="ctrTitle"/>
          </p:nvPr>
        </p:nvSpPr>
        <p:spPr>
          <a:xfrm>
            <a:off x="2429950" y="669825"/>
            <a:ext cx="4284000" cy="997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570" name="Google Shape;570;p22"/>
          <p:cNvSpPr txBox="1">
            <a:spLocks noGrp="1"/>
          </p:cNvSpPr>
          <p:nvPr>
            <p:ph type="subTitle" idx="1"/>
          </p:nvPr>
        </p:nvSpPr>
        <p:spPr>
          <a:xfrm>
            <a:off x="2425075" y="1704550"/>
            <a:ext cx="4293900" cy="1825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571" name="Google Shape;571;p22"/>
          <p:cNvSpPr txBox="1">
            <a:spLocks noGrp="1"/>
          </p:cNvSpPr>
          <p:nvPr>
            <p:ph type="sldNum" idx="12"/>
          </p:nvPr>
        </p:nvSpPr>
        <p:spPr>
          <a:xfrm>
            <a:off x="8404384" y="4673651"/>
            <a:ext cx="548700" cy="393600"/>
          </a:xfrm>
          <a:prstGeom prst="rect">
            <a:avLst/>
          </a:prstGeom>
          <a:noFill/>
          <a:ln>
            <a:noFill/>
          </a:ln>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572"/>
        <p:cNvGrpSpPr/>
        <p:nvPr/>
      </p:nvGrpSpPr>
      <p:grpSpPr>
        <a:xfrm>
          <a:off x="0" y="0"/>
          <a:ext cx="0" cy="0"/>
          <a:chOff x="0" y="0"/>
          <a:chExt cx="0" cy="0"/>
        </a:xfrm>
      </p:grpSpPr>
      <p:sp>
        <p:nvSpPr>
          <p:cNvPr id="573" name="Google Shape;573;p23"/>
          <p:cNvSpPr txBox="1">
            <a:spLocks noGrp="1"/>
          </p:cNvSpPr>
          <p:nvPr>
            <p:ph type="sldNum" idx="12"/>
          </p:nvPr>
        </p:nvSpPr>
        <p:spPr>
          <a:xfrm>
            <a:off x="8404384" y="4673651"/>
            <a:ext cx="548700" cy="393600"/>
          </a:xfrm>
          <a:prstGeom prst="rect">
            <a:avLst/>
          </a:prstGeom>
          <a:noFill/>
          <a:ln>
            <a:noFill/>
          </a:ln>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3"/>
        <p:cNvGrpSpPr/>
        <p:nvPr/>
      </p:nvGrpSpPr>
      <p:grpSpPr>
        <a:xfrm>
          <a:off x="0" y="0"/>
          <a:ext cx="0" cy="0"/>
          <a:chOff x="0" y="0"/>
          <a:chExt cx="0" cy="0"/>
        </a:xfrm>
      </p:grpSpPr>
      <p:grpSp>
        <p:nvGrpSpPr>
          <p:cNvPr id="104" name="Google Shape;104;p4"/>
          <p:cNvGrpSpPr/>
          <p:nvPr/>
        </p:nvGrpSpPr>
        <p:grpSpPr>
          <a:xfrm>
            <a:off x="187918" y="-4997"/>
            <a:ext cx="8768329" cy="4984347"/>
            <a:chOff x="187918" y="-4997"/>
            <a:chExt cx="8768329" cy="4984347"/>
          </a:xfrm>
        </p:grpSpPr>
        <p:sp>
          <p:nvSpPr>
            <p:cNvPr id="105" name="Google Shape;105;p4"/>
            <p:cNvSpPr/>
            <p:nvPr/>
          </p:nvSpPr>
          <p:spPr>
            <a:xfrm>
              <a:off x="340500" y="662650"/>
              <a:ext cx="8463000" cy="4316700"/>
            </a:xfrm>
            <a:prstGeom prst="roundRect">
              <a:avLst>
                <a:gd name="adj" fmla="val 2632"/>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a:off x="195402" y="207509"/>
              <a:ext cx="31" cy="31"/>
            </a:xfrm>
            <a:custGeom>
              <a:avLst/>
              <a:gdLst/>
              <a:ahLst/>
              <a:cxnLst/>
              <a:rect l="l" t="t" r="r" b="b"/>
              <a:pathLst>
                <a:path w="1"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4"/>
            <p:cNvSpPr/>
            <p:nvPr/>
          </p:nvSpPr>
          <p:spPr>
            <a:xfrm>
              <a:off x="195402" y="207509"/>
              <a:ext cx="31" cy="31"/>
            </a:xfrm>
            <a:custGeom>
              <a:avLst/>
              <a:gdLst/>
              <a:ahLst/>
              <a:cxnLst/>
              <a:rect l="l" t="t" r="r" b="b"/>
              <a:pathLst>
                <a:path w="1"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4"/>
            <p:cNvSpPr/>
            <p:nvPr/>
          </p:nvSpPr>
          <p:spPr>
            <a:xfrm>
              <a:off x="195709" y="528466"/>
              <a:ext cx="8754637" cy="325190"/>
            </a:xfrm>
            <a:custGeom>
              <a:avLst/>
              <a:gdLst/>
              <a:ahLst/>
              <a:cxnLst/>
              <a:rect l="l" t="t" r="r" b="b"/>
              <a:pathLst>
                <a:path w="285423" h="10602" extrusionOk="0">
                  <a:moveTo>
                    <a:pt x="0" y="0"/>
                  </a:moveTo>
                  <a:lnTo>
                    <a:pt x="0" y="10601"/>
                  </a:lnTo>
                  <a:lnTo>
                    <a:pt x="285423" y="10601"/>
                  </a:lnTo>
                  <a:lnTo>
                    <a:pt x="2854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a:off x="825017" y="528466"/>
              <a:ext cx="583514" cy="325190"/>
            </a:xfrm>
            <a:custGeom>
              <a:avLst/>
              <a:gdLst/>
              <a:ahLst/>
              <a:cxnLst/>
              <a:rect l="l" t="t" r="r" b="b"/>
              <a:pathLst>
                <a:path w="19024" h="10602" extrusionOk="0">
                  <a:moveTo>
                    <a:pt x="9446" y="0"/>
                  </a:moveTo>
                  <a:lnTo>
                    <a:pt x="0" y="10601"/>
                  </a:lnTo>
                  <a:lnTo>
                    <a:pt x="9504" y="10601"/>
                  </a:lnTo>
                  <a:lnTo>
                    <a:pt x="19023"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4"/>
            <p:cNvSpPr/>
            <p:nvPr/>
          </p:nvSpPr>
          <p:spPr>
            <a:xfrm>
              <a:off x="242025" y="528466"/>
              <a:ext cx="583514" cy="325190"/>
            </a:xfrm>
            <a:custGeom>
              <a:avLst/>
              <a:gdLst/>
              <a:ahLst/>
              <a:cxnLst/>
              <a:rect l="l" t="t" r="r" b="b"/>
              <a:pathLst>
                <a:path w="19024" h="10602" extrusionOk="0">
                  <a:moveTo>
                    <a:pt x="9446" y="0"/>
                  </a:moveTo>
                  <a:lnTo>
                    <a:pt x="1" y="10601"/>
                  </a:lnTo>
                  <a:lnTo>
                    <a:pt x="9504" y="10601"/>
                  </a:lnTo>
                  <a:lnTo>
                    <a:pt x="19024"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4"/>
            <p:cNvSpPr/>
            <p:nvPr/>
          </p:nvSpPr>
          <p:spPr>
            <a:xfrm>
              <a:off x="1407978" y="528466"/>
              <a:ext cx="583667" cy="325190"/>
            </a:xfrm>
            <a:custGeom>
              <a:avLst/>
              <a:gdLst/>
              <a:ahLst/>
              <a:cxnLst/>
              <a:rect l="l" t="t" r="r" b="b"/>
              <a:pathLst>
                <a:path w="19029" h="10602" extrusionOk="0">
                  <a:moveTo>
                    <a:pt x="9446" y="0"/>
                  </a:moveTo>
                  <a:lnTo>
                    <a:pt x="1" y="10601"/>
                  </a:lnTo>
                  <a:lnTo>
                    <a:pt x="9504" y="10601"/>
                  </a:lnTo>
                  <a:lnTo>
                    <a:pt x="19029"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1990970" y="528466"/>
              <a:ext cx="583667" cy="325190"/>
            </a:xfrm>
            <a:custGeom>
              <a:avLst/>
              <a:gdLst/>
              <a:ahLst/>
              <a:cxnLst/>
              <a:rect l="l" t="t" r="r" b="b"/>
              <a:pathLst>
                <a:path w="19029" h="10602" extrusionOk="0">
                  <a:moveTo>
                    <a:pt x="9452" y="0"/>
                  </a:moveTo>
                  <a:lnTo>
                    <a:pt x="0" y="10601"/>
                  </a:lnTo>
                  <a:lnTo>
                    <a:pt x="9504" y="10601"/>
                  </a:lnTo>
                  <a:lnTo>
                    <a:pt x="19028"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2574116" y="528466"/>
              <a:ext cx="583483" cy="325190"/>
            </a:xfrm>
            <a:custGeom>
              <a:avLst/>
              <a:gdLst/>
              <a:ahLst/>
              <a:cxnLst/>
              <a:rect l="l" t="t" r="r" b="b"/>
              <a:pathLst>
                <a:path w="19023" h="10602" extrusionOk="0">
                  <a:moveTo>
                    <a:pt x="9447" y="0"/>
                  </a:moveTo>
                  <a:lnTo>
                    <a:pt x="0" y="10601"/>
                  </a:lnTo>
                  <a:lnTo>
                    <a:pt x="9503" y="10601"/>
                  </a:lnTo>
                  <a:lnTo>
                    <a:pt x="19023"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p:nvPr/>
          </p:nvSpPr>
          <p:spPr>
            <a:xfrm>
              <a:off x="3140913" y="528313"/>
              <a:ext cx="583636" cy="325190"/>
            </a:xfrm>
            <a:custGeom>
              <a:avLst/>
              <a:gdLst/>
              <a:ahLst/>
              <a:cxnLst/>
              <a:rect l="l" t="t" r="r" b="b"/>
              <a:pathLst>
                <a:path w="19028" h="10602" extrusionOk="0">
                  <a:moveTo>
                    <a:pt x="9446" y="0"/>
                  </a:moveTo>
                  <a:lnTo>
                    <a:pt x="1" y="10601"/>
                  </a:lnTo>
                  <a:lnTo>
                    <a:pt x="9504" y="10601"/>
                  </a:lnTo>
                  <a:lnTo>
                    <a:pt x="19027"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4"/>
            <p:cNvSpPr/>
            <p:nvPr/>
          </p:nvSpPr>
          <p:spPr>
            <a:xfrm>
              <a:off x="3725316" y="528313"/>
              <a:ext cx="583667" cy="325190"/>
            </a:xfrm>
            <a:custGeom>
              <a:avLst/>
              <a:gdLst/>
              <a:ahLst/>
              <a:cxnLst/>
              <a:rect l="l" t="t" r="r" b="b"/>
              <a:pathLst>
                <a:path w="19029" h="10602" extrusionOk="0">
                  <a:moveTo>
                    <a:pt x="9446" y="0"/>
                  </a:moveTo>
                  <a:lnTo>
                    <a:pt x="1" y="10601"/>
                  </a:lnTo>
                  <a:lnTo>
                    <a:pt x="9504" y="10601"/>
                  </a:lnTo>
                  <a:lnTo>
                    <a:pt x="19029"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4"/>
            <p:cNvSpPr/>
            <p:nvPr/>
          </p:nvSpPr>
          <p:spPr>
            <a:xfrm>
              <a:off x="4313431" y="528466"/>
              <a:ext cx="583667" cy="325190"/>
            </a:xfrm>
            <a:custGeom>
              <a:avLst/>
              <a:gdLst/>
              <a:ahLst/>
              <a:cxnLst/>
              <a:rect l="l" t="t" r="r" b="b"/>
              <a:pathLst>
                <a:path w="19029" h="10602" extrusionOk="0">
                  <a:moveTo>
                    <a:pt x="9452" y="0"/>
                  </a:moveTo>
                  <a:lnTo>
                    <a:pt x="0" y="10601"/>
                  </a:lnTo>
                  <a:lnTo>
                    <a:pt x="9510" y="10601"/>
                  </a:lnTo>
                  <a:lnTo>
                    <a:pt x="19028"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4"/>
            <p:cNvSpPr/>
            <p:nvPr/>
          </p:nvSpPr>
          <p:spPr>
            <a:xfrm>
              <a:off x="4896607" y="528466"/>
              <a:ext cx="583452" cy="325190"/>
            </a:xfrm>
            <a:custGeom>
              <a:avLst/>
              <a:gdLst/>
              <a:ahLst/>
              <a:cxnLst/>
              <a:rect l="l" t="t" r="r" b="b"/>
              <a:pathLst>
                <a:path w="19022" h="10602" extrusionOk="0">
                  <a:moveTo>
                    <a:pt x="9446" y="0"/>
                  </a:moveTo>
                  <a:lnTo>
                    <a:pt x="0" y="10601"/>
                  </a:lnTo>
                  <a:lnTo>
                    <a:pt x="9503" y="10601"/>
                  </a:lnTo>
                  <a:lnTo>
                    <a:pt x="19022"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4"/>
            <p:cNvSpPr/>
            <p:nvPr/>
          </p:nvSpPr>
          <p:spPr>
            <a:xfrm>
              <a:off x="5463374" y="528313"/>
              <a:ext cx="583636" cy="325190"/>
            </a:xfrm>
            <a:custGeom>
              <a:avLst/>
              <a:gdLst/>
              <a:ahLst/>
              <a:cxnLst/>
              <a:rect l="l" t="t" r="r" b="b"/>
              <a:pathLst>
                <a:path w="19028" h="10602" extrusionOk="0">
                  <a:moveTo>
                    <a:pt x="9446" y="0"/>
                  </a:moveTo>
                  <a:lnTo>
                    <a:pt x="0" y="10601"/>
                  </a:lnTo>
                  <a:lnTo>
                    <a:pt x="9504" y="10601"/>
                  </a:lnTo>
                  <a:lnTo>
                    <a:pt x="19027"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4"/>
            <p:cNvSpPr/>
            <p:nvPr/>
          </p:nvSpPr>
          <p:spPr>
            <a:xfrm>
              <a:off x="6047777" y="528313"/>
              <a:ext cx="583667" cy="325190"/>
            </a:xfrm>
            <a:custGeom>
              <a:avLst/>
              <a:gdLst/>
              <a:ahLst/>
              <a:cxnLst/>
              <a:rect l="l" t="t" r="r" b="b"/>
              <a:pathLst>
                <a:path w="19029" h="10602" extrusionOk="0">
                  <a:moveTo>
                    <a:pt x="9446" y="0"/>
                  </a:moveTo>
                  <a:lnTo>
                    <a:pt x="1" y="10601"/>
                  </a:lnTo>
                  <a:lnTo>
                    <a:pt x="9504" y="10601"/>
                  </a:lnTo>
                  <a:lnTo>
                    <a:pt x="19028"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4"/>
            <p:cNvSpPr/>
            <p:nvPr/>
          </p:nvSpPr>
          <p:spPr>
            <a:xfrm>
              <a:off x="6636075" y="528466"/>
              <a:ext cx="583452" cy="325190"/>
            </a:xfrm>
            <a:custGeom>
              <a:avLst/>
              <a:gdLst/>
              <a:ahLst/>
              <a:cxnLst/>
              <a:rect l="l" t="t" r="r" b="b"/>
              <a:pathLst>
                <a:path w="19022" h="10602" extrusionOk="0">
                  <a:moveTo>
                    <a:pt x="9446" y="0"/>
                  </a:moveTo>
                  <a:lnTo>
                    <a:pt x="0" y="10601"/>
                  </a:lnTo>
                  <a:lnTo>
                    <a:pt x="9504" y="10601"/>
                  </a:lnTo>
                  <a:lnTo>
                    <a:pt x="19022"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4"/>
            <p:cNvSpPr/>
            <p:nvPr/>
          </p:nvSpPr>
          <p:spPr>
            <a:xfrm>
              <a:off x="7219037" y="528466"/>
              <a:ext cx="583636" cy="325190"/>
            </a:xfrm>
            <a:custGeom>
              <a:avLst/>
              <a:gdLst/>
              <a:ahLst/>
              <a:cxnLst/>
              <a:rect l="l" t="t" r="r" b="b"/>
              <a:pathLst>
                <a:path w="19028" h="10602" extrusionOk="0">
                  <a:moveTo>
                    <a:pt x="9446" y="0"/>
                  </a:moveTo>
                  <a:lnTo>
                    <a:pt x="1" y="10601"/>
                  </a:lnTo>
                  <a:lnTo>
                    <a:pt x="9504" y="10601"/>
                  </a:lnTo>
                  <a:lnTo>
                    <a:pt x="19027"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4"/>
            <p:cNvSpPr/>
            <p:nvPr/>
          </p:nvSpPr>
          <p:spPr>
            <a:xfrm>
              <a:off x="7785834" y="528313"/>
              <a:ext cx="583667" cy="325190"/>
            </a:xfrm>
            <a:custGeom>
              <a:avLst/>
              <a:gdLst/>
              <a:ahLst/>
              <a:cxnLst/>
              <a:rect l="l" t="t" r="r" b="b"/>
              <a:pathLst>
                <a:path w="19029" h="10602" extrusionOk="0">
                  <a:moveTo>
                    <a:pt x="9451" y="0"/>
                  </a:moveTo>
                  <a:lnTo>
                    <a:pt x="0" y="10601"/>
                  </a:lnTo>
                  <a:lnTo>
                    <a:pt x="9504" y="10601"/>
                  </a:lnTo>
                  <a:lnTo>
                    <a:pt x="19028"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 name="Google Shape;123;p4"/>
            <p:cNvGrpSpPr/>
            <p:nvPr/>
          </p:nvGrpSpPr>
          <p:grpSpPr>
            <a:xfrm rot="29908">
              <a:off x="190089" y="33114"/>
              <a:ext cx="8763986" cy="537311"/>
              <a:chOff x="190096" y="10"/>
              <a:chExt cx="8763655" cy="537290"/>
            </a:xfrm>
          </p:grpSpPr>
          <p:sp>
            <p:nvSpPr>
              <p:cNvPr id="124" name="Google Shape;124;p4"/>
              <p:cNvSpPr/>
              <p:nvPr/>
            </p:nvSpPr>
            <p:spPr>
              <a:xfrm>
                <a:off x="190096" y="10"/>
                <a:ext cx="8763655" cy="537290"/>
              </a:xfrm>
              <a:custGeom>
                <a:avLst/>
                <a:gdLst/>
                <a:ahLst/>
                <a:cxnLst/>
                <a:rect l="l" t="t" r="r" b="b"/>
                <a:pathLst>
                  <a:path w="285717" h="17517" extrusionOk="0">
                    <a:moveTo>
                      <a:pt x="285455" y="1"/>
                    </a:moveTo>
                    <a:lnTo>
                      <a:pt x="0" y="6974"/>
                    </a:lnTo>
                    <a:lnTo>
                      <a:pt x="262" y="17517"/>
                    </a:lnTo>
                    <a:lnTo>
                      <a:pt x="285716" y="10544"/>
                    </a:lnTo>
                    <a:lnTo>
                      <a:pt x="285455"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4"/>
              <p:cNvSpPr/>
              <p:nvPr/>
            </p:nvSpPr>
            <p:spPr>
              <a:xfrm>
                <a:off x="819250" y="191467"/>
                <a:ext cx="591335" cy="320681"/>
              </a:xfrm>
              <a:custGeom>
                <a:avLst/>
                <a:gdLst/>
                <a:ahLst/>
                <a:cxnLst/>
                <a:rect l="l" t="t" r="r" b="b"/>
                <a:pathLst>
                  <a:path w="19279" h="10455" extrusionOk="0">
                    <a:moveTo>
                      <a:pt x="9503" y="0"/>
                    </a:moveTo>
                    <a:lnTo>
                      <a:pt x="0" y="230"/>
                    </a:lnTo>
                    <a:lnTo>
                      <a:pt x="9703" y="10454"/>
                    </a:lnTo>
                    <a:lnTo>
                      <a:pt x="19279" y="10220"/>
                    </a:lnTo>
                    <a:lnTo>
                      <a:pt x="9503"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4"/>
              <p:cNvSpPr/>
              <p:nvPr/>
            </p:nvSpPr>
            <p:spPr>
              <a:xfrm>
                <a:off x="236411" y="205730"/>
                <a:ext cx="591366" cy="320681"/>
              </a:xfrm>
              <a:custGeom>
                <a:avLst/>
                <a:gdLst/>
                <a:ahLst/>
                <a:cxnLst/>
                <a:rect l="l" t="t" r="r" b="b"/>
                <a:pathLst>
                  <a:path w="19280" h="10455" extrusionOk="0">
                    <a:moveTo>
                      <a:pt x="9504" y="1"/>
                    </a:moveTo>
                    <a:lnTo>
                      <a:pt x="1" y="230"/>
                    </a:lnTo>
                    <a:lnTo>
                      <a:pt x="9703" y="10455"/>
                    </a:lnTo>
                    <a:lnTo>
                      <a:pt x="19279" y="10220"/>
                    </a:lnTo>
                    <a:lnTo>
                      <a:pt x="9504" y="1"/>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4"/>
              <p:cNvSpPr/>
              <p:nvPr/>
            </p:nvSpPr>
            <p:spPr>
              <a:xfrm>
                <a:off x="1402212" y="177174"/>
                <a:ext cx="591212" cy="320681"/>
              </a:xfrm>
              <a:custGeom>
                <a:avLst/>
                <a:gdLst/>
                <a:ahLst/>
                <a:cxnLst/>
                <a:rect l="l" t="t" r="r" b="b"/>
                <a:pathLst>
                  <a:path w="19275" h="10455" extrusionOk="0">
                    <a:moveTo>
                      <a:pt x="9499" y="1"/>
                    </a:moveTo>
                    <a:lnTo>
                      <a:pt x="1" y="230"/>
                    </a:lnTo>
                    <a:lnTo>
                      <a:pt x="9697" y="10455"/>
                    </a:lnTo>
                    <a:lnTo>
                      <a:pt x="19274" y="10225"/>
                    </a:lnTo>
                    <a:lnTo>
                      <a:pt x="9499" y="1"/>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4"/>
              <p:cNvSpPr/>
              <p:nvPr/>
            </p:nvSpPr>
            <p:spPr>
              <a:xfrm>
                <a:off x="1985051" y="162911"/>
                <a:ext cx="591212" cy="320865"/>
              </a:xfrm>
              <a:custGeom>
                <a:avLst/>
                <a:gdLst/>
                <a:ahLst/>
                <a:cxnLst/>
                <a:rect l="l" t="t" r="r" b="b"/>
                <a:pathLst>
                  <a:path w="19275" h="10461" extrusionOk="0">
                    <a:moveTo>
                      <a:pt x="9499" y="0"/>
                    </a:moveTo>
                    <a:lnTo>
                      <a:pt x="0" y="236"/>
                    </a:lnTo>
                    <a:lnTo>
                      <a:pt x="9697" y="10461"/>
                    </a:lnTo>
                    <a:lnTo>
                      <a:pt x="19274" y="10225"/>
                    </a:lnTo>
                    <a:lnTo>
                      <a:pt x="9499"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p:nvPr/>
            </p:nvSpPr>
            <p:spPr>
              <a:xfrm>
                <a:off x="2567859" y="148618"/>
                <a:ext cx="591182" cy="320896"/>
              </a:xfrm>
              <a:custGeom>
                <a:avLst/>
                <a:gdLst/>
                <a:ahLst/>
                <a:cxnLst/>
                <a:rect l="l" t="t" r="r" b="b"/>
                <a:pathLst>
                  <a:path w="19274" h="10462" extrusionOk="0">
                    <a:moveTo>
                      <a:pt x="9499" y="1"/>
                    </a:moveTo>
                    <a:lnTo>
                      <a:pt x="1" y="237"/>
                    </a:lnTo>
                    <a:lnTo>
                      <a:pt x="9702" y="10461"/>
                    </a:lnTo>
                    <a:lnTo>
                      <a:pt x="19273" y="10225"/>
                    </a:lnTo>
                    <a:lnTo>
                      <a:pt x="9499" y="1"/>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4"/>
              <p:cNvSpPr/>
              <p:nvPr/>
            </p:nvSpPr>
            <p:spPr>
              <a:xfrm>
                <a:off x="3134503" y="134846"/>
                <a:ext cx="591366" cy="320681"/>
              </a:xfrm>
              <a:custGeom>
                <a:avLst/>
                <a:gdLst/>
                <a:ahLst/>
                <a:cxnLst/>
                <a:rect l="l" t="t" r="r" b="b"/>
                <a:pathLst>
                  <a:path w="19280" h="10455" extrusionOk="0">
                    <a:moveTo>
                      <a:pt x="9504" y="1"/>
                    </a:moveTo>
                    <a:lnTo>
                      <a:pt x="0" y="230"/>
                    </a:lnTo>
                    <a:lnTo>
                      <a:pt x="9702" y="10455"/>
                    </a:lnTo>
                    <a:lnTo>
                      <a:pt x="19279" y="10220"/>
                    </a:lnTo>
                    <a:lnTo>
                      <a:pt x="9504" y="1"/>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p:nvPr/>
            </p:nvSpPr>
            <p:spPr>
              <a:xfrm>
                <a:off x="3718752" y="120583"/>
                <a:ext cx="591366" cy="320712"/>
              </a:xfrm>
              <a:custGeom>
                <a:avLst/>
                <a:gdLst/>
                <a:ahLst/>
                <a:cxnLst/>
                <a:rect l="l" t="t" r="r" b="b"/>
                <a:pathLst>
                  <a:path w="19280" h="10456" extrusionOk="0">
                    <a:moveTo>
                      <a:pt x="9504" y="0"/>
                    </a:moveTo>
                    <a:lnTo>
                      <a:pt x="0" y="231"/>
                    </a:lnTo>
                    <a:lnTo>
                      <a:pt x="9703" y="10456"/>
                    </a:lnTo>
                    <a:lnTo>
                      <a:pt x="19279" y="10220"/>
                    </a:lnTo>
                    <a:lnTo>
                      <a:pt x="9504"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4"/>
              <p:cNvSpPr/>
              <p:nvPr/>
            </p:nvSpPr>
            <p:spPr>
              <a:xfrm>
                <a:off x="4306867" y="106290"/>
                <a:ext cx="591182" cy="320742"/>
              </a:xfrm>
              <a:custGeom>
                <a:avLst/>
                <a:gdLst/>
                <a:ahLst/>
                <a:cxnLst/>
                <a:rect l="l" t="t" r="r" b="b"/>
                <a:pathLst>
                  <a:path w="19274" h="10457" extrusionOk="0">
                    <a:moveTo>
                      <a:pt x="9498" y="1"/>
                    </a:moveTo>
                    <a:lnTo>
                      <a:pt x="1" y="232"/>
                    </a:lnTo>
                    <a:lnTo>
                      <a:pt x="9697" y="10456"/>
                    </a:lnTo>
                    <a:lnTo>
                      <a:pt x="19273" y="10220"/>
                    </a:lnTo>
                    <a:lnTo>
                      <a:pt x="9498" y="1"/>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4"/>
              <p:cNvSpPr/>
              <p:nvPr/>
            </p:nvSpPr>
            <p:spPr>
              <a:xfrm>
                <a:off x="4889675" y="92058"/>
                <a:ext cx="591212" cy="320681"/>
              </a:xfrm>
              <a:custGeom>
                <a:avLst/>
                <a:gdLst/>
                <a:ahLst/>
                <a:cxnLst/>
                <a:rect l="l" t="t" r="r" b="b"/>
                <a:pathLst>
                  <a:path w="19275" h="10455" extrusionOk="0">
                    <a:moveTo>
                      <a:pt x="9499" y="1"/>
                    </a:moveTo>
                    <a:lnTo>
                      <a:pt x="0" y="230"/>
                    </a:lnTo>
                    <a:lnTo>
                      <a:pt x="9698" y="10455"/>
                    </a:lnTo>
                    <a:lnTo>
                      <a:pt x="19274" y="10219"/>
                    </a:lnTo>
                    <a:lnTo>
                      <a:pt x="9499" y="1"/>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4"/>
              <p:cNvSpPr/>
              <p:nvPr/>
            </p:nvSpPr>
            <p:spPr>
              <a:xfrm>
                <a:off x="5456288" y="78102"/>
                <a:ext cx="591366" cy="320681"/>
              </a:xfrm>
              <a:custGeom>
                <a:avLst/>
                <a:gdLst/>
                <a:ahLst/>
                <a:cxnLst/>
                <a:rect l="l" t="t" r="r" b="b"/>
                <a:pathLst>
                  <a:path w="19280" h="10455" extrusionOk="0">
                    <a:moveTo>
                      <a:pt x="9504" y="0"/>
                    </a:moveTo>
                    <a:lnTo>
                      <a:pt x="1" y="230"/>
                    </a:lnTo>
                    <a:lnTo>
                      <a:pt x="9703" y="10454"/>
                    </a:lnTo>
                    <a:lnTo>
                      <a:pt x="19279" y="10225"/>
                    </a:lnTo>
                    <a:lnTo>
                      <a:pt x="9504"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a:off x="6040569" y="63809"/>
                <a:ext cx="591182" cy="320742"/>
              </a:xfrm>
              <a:custGeom>
                <a:avLst/>
                <a:gdLst/>
                <a:ahLst/>
                <a:cxnLst/>
                <a:rect l="l" t="t" r="r" b="b"/>
                <a:pathLst>
                  <a:path w="19274" h="10457" extrusionOk="0">
                    <a:moveTo>
                      <a:pt x="9504" y="1"/>
                    </a:moveTo>
                    <a:lnTo>
                      <a:pt x="1" y="232"/>
                    </a:lnTo>
                    <a:lnTo>
                      <a:pt x="9702" y="10456"/>
                    </a:lnTo>
                    <a:lnTo>
                      <a:pt x="19273" y="10225"/>
                    </a:lnTo>
                    <a:lnTo>
                      <a:pt x="9504" y="1"/>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a:off x="6628530" y="49546"/>
                <a:ext cx="591366" cy="320712"/>
              </a:xfrm>
              <a:custGeom>
                <a:avLst/>
                <a:gdLst/>
                <a:ahLst/>
                <a:cxnLst/>
                <a:rect l="l" t="t" r="r" b="b"/>
                <a:pathLst>
                  <a:path w="19280" h="10456" extrusionOk="0">
                    <a:moveTo>
                      <a:pt x="9504" y="0"/>
                    </a:moveTo>
                    <a:lnTo>
                      <a:pt x="0" y="231"/>
                    </a:lnTo>
                    <a:lnTo>
                      <a:pt x="9702" y="10456"/>
                    </a:lnTo>
                    <a:lnTo>
                      <a:pt x="19279" y="10220"/>
                    </a:lnTo>
                    <a:lnTo>
                      <a:pt x="9504"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4"/>
              <p:cNvSpPr/>
              <p:nvPr/>
            </p:nvSpPr>
            <p:spPr>
              <a:xfrm>
                <a:off x="7211491" y="35314"/>
                <a:ext cx="591182" cy="320681"/>
              </a:xfrm>
              <a:custGeom>
                <a:avLst/>
                <a:gdLst/>
                <a:ahLst/>
                <a:cxnLst/>
                <a:rect l="l" t="t" r="r" b="b"/>
                <a:pathLst>
                  <a:path w="19274" h="10455" extrusionOk="0">
                    <a:moveTo>
                      <a:pt x="9499" y="0"/>
                    </a:moveTo>
                    <a:lnTo>
                      <a:pt x="1" y="230"/>
                    </a:lnTo>
                    <a:lnTo>
                      <a:pt x="9697" y="10454"/>
                    </a:lnTo>
                    <a:lnTo>
                      <a:pt x="19273" y="10225"/>
                    </a:lnTo>
                    <a:lnTo>
                      <a:pt x="9499"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4"/>
              <p:cNvSpPr/>
              <p:nvPr/>
            </p:nvSpPr>
            <p:spPr>
              <a:xfrm>
                <a:off x="7778135" y="21327"/>
                <a:ext cx="591151" cy="320896"/>
              </a:xfrm>
              <a:custGeom>
                <a:avLst/>
                <a:gdLst/>
                <a:ahLst/>
                <a:cxnLst/>
                <a:rect l="l" t="t" r="r" b="b"/>
                <a:pathLst>
                  <a:path w="19273" h="10462" extrusionOk="0">
                    <a:moveTo>
                      <a:pt x="9504" y="1"/>
                    </a:moveTo>
                    <a:lnTo>
                      <a:pt x="0" y="237"/>
                    </a:lnTo>
                    <a:lnTo>
                      <a:pt x="9702" y="10461"/>
                    </a:lnTo>
                    <a:lnTo>
                      <a:pt x="19273" y="10225"/>
                    </a:lnTo>
                    <a:lnTo>
                      <a:pt x="9504" y="1"/>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4"/>
              <p:cNvSpPr/>
              <p:nvPr/>
            </p:nvSpPr>
            <p:spPr>
              <a:xfrm>
                <a:off x="8362385" y="7064"/>
                <a:ext cx="591212" cy="320865"/>
              </a:xfrm>
              <a:custGeom>
                <a:avLst/>
                <a:gdLst/>
                <a:ahLst/>
                <a:cxnLst/>
                <a:rect l="l" t="t" r="r" b="b"/>
                <a:pathLst>
                  <a:path w="19275" h="10461" extrusionOk="0">
                    <a:moveTo>
                      <a:pt x="9499" y="0"/>
                    </a:moveTo>
                    <a:lnTo>
                      <a:pt x="0" y="236"/>
                    </a:lnTo>
                    <a:lnTo>
                      <a:pt x="9703" y="10461"/>
                    </a:lnTo>
                    <a:lnTo>
                      <a:pt x="19274" y="10225"/>
                    </a:lnTo>
                    <a:lnTo>
                      <a:pt x="9499"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 name="Google Shape;140;p4"/>
            <p:cNvSpPr/>
            <p:nvPr/>
          </p:nvSpPr>
          <p:spPr>
            <a:xfrm>
              <a:off x="8370237" y="528313"/>
              <a:ext cx="583667" cy="325190"/>
            </a:xfrm>
            <a:custGeom>
              <a:avLst/>
              <a:gdLst/>
              <a:ahLst/>
              <a:cxnLst/>
              <a:rect l="l" t="t" r="r" b="b"/>
              <a:pathLst>
                <a:path w="19029" h="10602" extrusionOk="0">
                  <a:moveTo>
                    <a:pt x="9452" y="0"/>
                  </a:moveTo>
                  <a:lnTo>
                    <a:pt x="0" y="10601"/>
                  </a:lnTo>
                  <a:lnTo>
                    <a:pt x="9504" y="10601"/>
                  </a:lnTo>
                  <a:lnTo>
                    <a:pt x="19028"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4"/>
            <p:cNvSpPr/>
            <p:nvPr/>
          </p:nvSpPr>
          <p:spPr>
            <a:xfrm>
              <a:off x="195709" y="530736"/>
              <a:ext cx="8758195" cy="31"/>
            </a:xfrm>
            <a:custGeom>
              <a:avLst/>
              <a:gdLst/>
              <a:ahLst/>
              <a:cxnLst/>
              <a:rect l="l" t="t" r="r" b="b"/>
              <a:pathLst>
                <a:path w="285539" h="1" fill="none" extrusionOk="0">
                  <a:moveTo>
                    <a:pt x="0" y="0"/>
                  </a:moveTo>
                  <a:lnTo>
                    <a:pt x="285538" y="0"/>
                  </a:lnTo>
                </a:path>
              </a:pathLst>
            </a:custGeom>
            <a:noFill/>
            <a:ln w="6150" cap="flat" cmpd="sng">
              <a:solidFill>
                <a:srgbClr val="171717"/>
              </a:solidFill>
              <a:prstDash val="solid"/>
              <a:miter lim="12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p:nvPr/>
          </p:nvSpPr>
          <p:spPr>
            <a:xfrm>
              <a:off x="195709" y="207663"/>
              <a:ext cx="499164" cy="645994"/>
            </a:xfrm>
            <a:custGeom>
              <a:avLst/>
              <a:gdLst/>
              <a:ahLst/>
              <a:cxnLst/>
              <a:rect l="l" t="t" r="r" b="b"/>
              <a:pathLst>
                <a:path w="16274" h="21061" extrusionOk="0">
                  <a:moveTo>
                    <a:pt x="0" y="0"/>
                  </a:moveTo>
                  <a:lnTo>
                    <a:pt x="0" y="21060"/>
                  </a:lnTo>
                  <a:lnTo>
                    <a:pt x="16273" y="21060"/>
                  </a:lnTo>
                  <a:lnTo>
                    <a:pt x="835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4"/>
            <p:cNvSpPr/>
            <p:nvPr/>
          </p:nvSpPr>
          <p:spPr>
            <a:xfrm>
              <a:off x="278126" y="284282"/>
              <a:ext cx="54198" cy="54229"/>
            </a:xfrm>
            <a:custGeom>
              <a:avLst/>
              <a:gdLst/>
              <a:ahLst/>
              <a:cxnLst/>
              <a:rect l="l" t="t" r="r" b="b"/>
              <a:pathLst>
                <a:path w="1767" h="1768" extrusionOk="0">
                  <a:moveTo>
                    <a:pt x="884" y="0"/>
                  </a:moveTo>
                  <a:cubicBezTo>
                    <a:pt x="397" y="0"/>
                    <a:pt x="0" y="398"/>
                    <a:pt x="0" y="885"/>
                  </a:cubicBezTo>
                  <a:cubicBezTo>
                    <a:pt x="0" y="1375"/>
                    <a:pt x="397" y="1768"/>
                    <a:pt x="884" y="1768"/>
                  </a:cubicBezTo>
                  <a:cubicBezTo>
                    <a:pt x="1375" y="1768"/>
                    <a:pt x="1767" y="1375"/>
                    <a:pt x="1767" y="885"/>
                  </a:cubicBezTo>
                  <a:cubicBezTo>
                    <a:pt x="1767" y="398"/>
                    <a:pt x="1375" y="0"/>
                    <a:pt x="884" y="0"/>
                  </a:cubicBezTo>
                  <a:close/>
                </a:path>
              </a:pathLst>
            </a:custGeom>
            <a:solidFill>
              <a:srgbClr val="000000"/>
            </a:solidFill>
            <a:ln w="19050"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4"/>
            <p:cNvSpPr/>
            <p:nvPr/>
          </p:nvSpPr>
          <p:spPr>
            <a:xfrm>
              <a:off x="285978" y="721519"/>
              <a:ext cx="54198" cy="54198"/>
            </a:xfrm>
            <a:custGeom>
              <a:avLst/>
              <a:gdLst/>
              <a:ahLst/>
              <a:cxnLst/>
              <a:rect l="l" t="t" r="r" b="b"/>
              <a:pathLst>
                <a:path w="1767" h="1767" extrusionOk="0">
                  <a:moveTo>
                    <a:pt x="884" y="1"/>
                  </a:moveTo>
                  <a:cubicBezTo>
                    <a:pt x="398" y="1"/>
                    <a:pt x="0" y="398"/>
                    <a:pt x="0" y="884"/>
                  </a:cubicBezTo>
                  <a:cubicBezTo>
                    <a:pt x="0" y="1376"/>
                    <a:pt x="398" y="1767"/>
                    <a:pt x="884" y="1767"/>
                  </a:cubicBezTo>
                  <a:cubicBezTo>
                    <a:pt x="1370" y="1767"/>
                    <a:pt x="1767" y="1376"/>
                    <a:pt x="1767" y="884"/>
                  </a:cubicBezTo>
                  <a:cubicBezTo>
                    <a:pt x="1767" y="398"/>
                    <a:pt x="1370" y="1"/>
                    <a:pt x="884" y="1"/>
                  </a:cubicBezTo>
                  <a:close/>
                </a:path>
              </a:pathLst>
            </a:custGeom>
            <a:solidFill>
              <a:srgbClr val="000000"/>
            </a:solidFill>
            <a:ln w="19050"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4"/>
            <p:cNvSpPr/>
            <p:nvPr/>
          </p:nvSpPr>
          <p:spPr>
            <a:xfrm>
              <a:off x="482221" y="721519"/>
              <a:ext cx="54229" cy="54198"/>
            </a:xfrm>
            <a:custGeom>
              <a:avLst/>
              <a:gdLst/>
              <a:ahLst/>
              <a:cxnLst/>
              <a:rect l="l" t="t" r="r" b="b"/>
              <a:pathLst>
                <a:path w="1768" h="1767" extrusionOk="0">
                  <a:moveTo>
                    <a:pt x="884" y="1"/>
                  </a:moveTo>
                  <a:cubicBezTo>
                    <a:pt x="398" y="1"/>
                    <a:pt x="1" y="398"/>
                    <a:pt x="1" y="884"/>
                  </a:cubicBezTo>
                  <a:cubicBezTo>
                    <a:pt x="1" y="1376"/>
                    <a:pt x="398" y="1767"/>
                    <a:pt x="884" y="1767"/>
                  </a:cubicBezTo>
                  <a:cubicBezTo>
                    <a:pt x="1371" y="1767"/>
                    <a:pt x="1767" y="1376"/>
                    <a:pt x="1767" y="884"/>
                  </a:cubicBezTo>
                  <a:cubicBezTo>
                    <a:pt x="1767" y="398"/>
                    <a:pt x="1371" y="1"/>
                    <a:pt x="884" y="1"/>
                  </a:cubicBezTo>
                  <a:close/>
                </a:path>
              </a:pathLst>
            </a:custGeom>
            <a:solidFill>
              <a:srgbClr val="000000"/>
            </a:solidFill>
            <a:ln w="19050"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4"/>
            <p:cNvSpPr/>
            <p:nvPr/>
          </p:nvSpPr>
          <p:spPr>
            <a:xfrm>
              <a:off x="195402" y="852675"/>
              <a:ext cx="31" cy="31"/>
            </a:xfrm>
            <a:custGeom>
              <a:avLst/>
              <a:gdLst/>
              <a:ahLst/>
              <a:cxnLst/>
              <a:rect l="l" t="t" r="r" b="b"/>
              <a:pathLst>
                <a:path w="1"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4"/>
            <p:cNvSpPr/>
            <p:nvPr/>
          </p:nvSpPr>
          <p:spPr>
            <a:xfrm>
              <a:off x="195402" y="852675"/>
              <a:ext cx="31" cy="31"/>
            </a:xfrm>
            <a:custGeom>
              <a:avLst/>
              <a:gdLst/>
              <a:ahLst/>
              <a:cxnLst/>
              <a:rect l="l" t="t" r="r" b="b"/>
              <a:pathLst>
                <a:path w="1"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8" name="Google Shape;148;p4"/>
          <p:cNvSpPr txBox="1">
            <a:spLocks noGrp="1"/>
          </p:cNvSpPr>
          <p:nvPr>
            <p:ph type="body" idx="1"/>
          </p:nvPr>
        </p:nvSpPr>
        <p:spPr>
          <a:xfrm>
            <a:off x="720000" y="1690875"/>
            <a:ext cx="7704000" cy="28779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SzPts val="1400"/>
              <a:buChar char="●"/>
              <a:defRPr sz="1400"/>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sp>
        <p:nvSpPr>
          <p:cNvPr id="149" name="Google Shape;149;p4"/>
          <p:cNvSpPr txBox="1">
            <a:spLocks noGrp="1"/>
          </p:cNvSpPr>
          <p:nvPr>
            <p:ph type="title"/>
          </p:nvPr>
        </p:nvSpPr>
        <p:spPr>
          <a:xfrm>
            <a:off x="720000" y="907363"/>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50"/>
        <p:cNvGrpSpPr/>
        <p:nvPr/>
      </p:nvGrpSpPr>
      <p:grpSpPr>
        <a:xfrm>
          <a:off x="0" y="0"/>
          <a:ext cx="0" cy="0"/>
          <a:chOff x="0" y="0"/>
          <a:chExt cx="0" cy="0"/>
        </a:xfrm>
      </p:grpSpPr>
      <p:grpSp>
        <p:nvGrpSpPr>
          <p:cNvPr id="151" name="Google Shape;151;p5"/>
          <p:cNvGrpSpPr/>
          <p:nvPr/>
        </p:nvGrpSpPr>
        <p:grpSpPr>
          <a:xfrm>
            <a:off x="187918" y="-4997"/>
            <a:ext cx="8768329" cy="4984347"/>
            <a:chOff x="187918" y="-4997"/>
            <a:chExt cx="8768329" cy="4984347"/>
          </a:xfrm>
        </p:grpSpPr>
        <p:sp>
          <p:nvSpPr>
            <p:cNvPr id="152" name="Google Shape;152;p5"/>
            <p:cNvSpPr/>
            <p:nvPr/>
          </p:nvSpPr>
          <p:spPr>
            <a:xfrm>
              <a:off x="340500" y="662650"/>
              <a:ext cx="8463000" cy="4316700"/>
            </a:xfrm>
            <a:prstGeom prst="roundRect">
              <a:avLst>
                <a:gd name="adj" fmla="val 2632"/>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5"/>
            <p:cNvSpPr/>
            <p:nvPr/>
          </p:nvSpPr>
          <p:spPr>
            <a:xfrm>
              <a:off x="195402" y="207509"/>
              <a:ext cx="31" cy="31"/>
            </a:xfrm>
            <a:custGeom>
              <a:avLst/>
              <a:gdLst/>
              <a:ahLst/>
              <a:cxnLst/>
              <a:rect l="l" t="t" r="r" b="b"/>
              <a:pathLst>
                <a:path w="1"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5"/>
            <p:cNvSpPr/>
            <p:nvPr/>
          </p:nvSpPr>
          <p:spPr>
            <a:xfrm>
              <a:off x="195402" y="207509"/>
              <a:ext cx="31" cy="31"/>
            </a:xfrm>
            <a:custGeom>
              <a:avLst/>
              <a:gdLst/>
              <a:ahLst/>
              <a:cxnLst/>
              <a:rect l="l" t="t" r="r" b="b"/>
              <a:pathLst>
                <a:path w="1"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5"/>
            <p:cNvSpPr/>
            <p:nvPr/>
          </p:nvSpPr>
          <p:spPr>
            <a:xfrm>
              <a:off x="195709" y="528466"/>
              <a:ext cx="8754637" cy="325190"/>
            </a:xfrm>
            <a:custGeom>
              <a:avLst/>
              <a:gdLst/>
              <a:ahLst/>
              <a:cxnLst/>
              <a:rect l="l" t="t" r="r" b="b"/>
              <a:pathLst>
                <a:path w="285423" h="10602" extrusionOk="0">
                  <a:moveTo>
                    <a:pt x="0" y="0"/>
                  </a:moveTo>
                  <a:lnTo>
                    <a:pt x="0" y="10601"/>
                  </a:lnTo>
                  <a:lnTo>
                    <a:pt x="285423" y="10601"/>
                  </a:lnTo>
                  <a:lnTo>
                    <a:pt x="2854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5"/>
            <p:cNvSpPr/>
            <p:nvPr/>
          </p:nvSpPr>
          <p:spPr>
            <a:xfrm>
              <a:off x="825017" y="528466"/>
              <a:ext cx="583514" cy="325190"/>
            </a:xfrm>
            <a:custGeom>
              <a:avLst/>
              <a:gdLst/>
              <a:ahLst/>
              <a:cxnLst/>
              <a:rect l="l" t="t" r="r" b="b"/>
              <a:pathLst>
                <a:path w="19024" h="10602" extrusionOk="0">
                  <a:moveTo>
                    <a:pt x="9446" y="0"/>
                  </a:moveTo>
                  <a:lnTo>
                    <a:pt x="0" y="10601"/>
                  </a:lnTo>
                  <a:lnTo>
                    <a:pt x="9504" y="10601"/>
                  </a:lnTo>
                  <a:lnTo>
                    <a:pt x="19023"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5"/>
            <p:cNvSpPr/>
            <p:nvPr/>
          </p:nvSpPr>
          <p:spPr>
            <a:xfrm>
              <a:off x="242025" y="528466"/>
              <a:ext cx="583514" cy="325190"/>
            </a:xfrm>
            <a:custGeom>
              <a:avLst/>
              <a:gdLst/>
              <a:ahLst/>
              <a:cxnLst/>
              <a:rect l="l" t="t" r="r" b="b"/>
              <a:pathLst>
                <a:path w="19024" h="10602" extrusionOk="0">
                  <a:moveTo>
                    <a:pt x="9446" y="0"/>
                  </a:moveTo>
                  <a:lnTo>
                    <a:pt x="1" y="10601"/>
                  </a:lnTo>
                  <a:lnTo>
                    <a:pt x="9504" y="10601"/>
                  </a:lnTo>
                  <a:lnTo>
                    <a:pt x="19024"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5"/>
            <p:cNvSpPr/>
            <p:nvPr/>
          </p:nvSpPr>
          <p:spPr>
            <a:xfrm>
              <a:off x="1407978" y="528466"/>
              <a:ext cx="583667" cy="325190"/>
            </a:xfrm>
            <a:custGeom>
              <a:avLst/>
              <a:gdLst/>
              <a:ahLst/>
              <a:cxnLst/>
              <a:rect l="l" t="t" r="r" b="b"/>
              <a:pathLst>
                <a:path w="19029" h="10602" extrusionOk="0">
                  <a:moveTo>
                    <a:pt x="9446" y="0"/>
                  </a:moveTo>
                  <a:lnTo>
                    <a:pt x="1" y="10601"/>
                  </a:lnTo>
                  <a:lnTo>
                    <a:pt x="9504" y="10601"/>
                  </a:lnTo>
                  <a:lnTo>
                    <a:pt x="19029"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5"/>
            <p:cNvSpPr/>
            <p:nvPr/>
          </p:nvSpPr>
          <p:spPr>
            <a:xfrm>
              <a:off x="1990970" y="528466"/>
              <a:ext cx="583667" cy="325190"/>
            </a:xfrm>
            <a:custGeom>
              <a:avLst/>
              <a:gdLst/>
              <a:ahLst/>
              <a:cxnLst/>
              <a:rect l="l" t="t" r="r" b="b"/>
              <a:pathLst>
                <a:path w="19029" h="10602" extrusionOk="0">
                  <a:moveTo>
                    <a:pt x="9452" y="0"/>
                  </a:moveTo>
                  <a:lnTo>
                    <a:pt x="0" y="10601"/>
                  </a:lnTo>
                  <a:lnTo>
                    <a:pt x="9504" y="10601"/>
                  </a:lnTo>
                  <a:lnTo>
                    <a:pt x="19028"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5"/>
            <p:cNvSpPr/>
            <p:nvPr/>
          </p:nvSpPr>
          <p:spPr>
            <a:xfrm>
              <a:off x="2574116" y="528466"/>
              <a:ext cx="583483" cy="325190"/>
            </a:xfrm>
            <a:custGeom>
              <a:avLst/>
              <a:gdLst/>
              <a:ahLst/>
              <a:cxnLst/>
              <a:rect l="l" t="t" r="r" b="b"/>
              <a:pathLst>
                <a:path w="19023" h="10602" extrusionOk="0">
                  <a:moveTo>
                    <a:pt x="9447" y="0"/>
                  </a:moveTo>
                  <a:lnTo>
                    <a:pt x="0" y="10601"/>
                  </a:lnTo>
                  <a:lnTo>
                    <a:pt x="9503" y="10601"/>
                  </a:lnTo>
                  <a:lnTo>
                    <a:pt x="19023"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5"/>
            <p:cNvSpPr/>
            <p:nvPr/>
          </p:nvSpPr>
          <p:spPr>
            <a:xfrm>
              <a:off x="3140913" y="528313"/>
              <a:ext cx="583636" cy="325190"/>
            </a:xfrm>
            <a:custGeom>
              <a:avLst/>
              <a:gdLst/>
              <a:ahLst/>
              <a:cxnLst/>
              <a:rect l="l" t="t" r="r" b="b"/>
              <a:pathLst>
                <a:path w="19028" h="10602" extrusionOk="0">
                  <a:moveTo>
                    <a:pt x="9446" y="0"/>
                  </a:moveTo>
                  <a:lnTo>
                    <a:pt x="1" y="10601"/>
                  </a:lnTo>
                  <a:lnTo>
                    <a:pt x="9504" y="10601"/>
                  </a:lnTo>
                  <a:lnTo>
                    <a:pt x="19027"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5"/>
            <p:cNvSpPr/>
            <p:nvPr/>
          </p:nvSpPr>
          <p:spPr>
            <a:xfrm>
              <a:off x="3725316" y="528313"/>
              <a:ext cx="583667" cy="325190"/>
            </a:xfrm>
            <a:custGeom>
              <a:avLst/>
              <a:gdLst/>
              <a:ahLst/>
              <a:cxnLst/>
              <a:rect l="l" t="t" r="r" b="b"/>
              <a:pathLst>
                <a:path w="19029" h="10602" extrusionOk="0">
                  <a:moveTo>
                    <a:pt x="9446" y="0"/>
                  </a:moveTo>
                  <a:lnTo>
                    <a:pt x="1" y="10601"/>
                  </a:lnTo>
                  <a:lnTo>
                    <a:pt x="9504" y="10601"/>
                  </a:lnTo>
                  <a:lnTo>
                    <a:pt x="19029"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5"/>
            <p:cNvSpPr/>
            <p:nvPr/>
          </p:nvSpPr>
          <p:spPr>
            <a:xfrm>
              <a:off x="4313431" y="528466"/>
              <a:ext cx="583667" cy="325190"/>
            </a:xfrm>
            <a:custGeom>
              <a:avLst/>
              <a:gdLst/>
              <a:ahLst/>
              <a:cxnLst/>
              <a:rect l="l" t="t" r="r" b="b"/>
              <a:pathLst>
                <a:path w="19029" h="10602" extrusionOk="0">
                  <a:moveTo>
                    <a:pt x="9452" y="0"/>
                  </a:moveTo>
                  <a:lnTo>
                    <a:pt x="0" y="10601"/>
                  </a:lnTo>
                  <a:lnTo>
                    <a:pt x="9510" y="10601"/>
                  </a:lnTo>
                  <a:lnTo>
                    <a:pt x="19028"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5"/>
            <p:cNvSpPr/>
            <p:nvPr/>
          </p:nvSpPr>
          <p:spPr>
            <a:xfrm>
              <a:off x="4896607" y="528466"/>
              <a:ext cx="583452" cy="325190"/>
            </a:xfrm>
            <a:custGeom>
              <a:avLst/>
              <a:gdLst/>
              <a:ahLst/>
              <a:cxnLst/>
              <a:rect l="l" t="t" r="r" b="b"/>
              <a:pathLst>
                <a:path w="19022" h="10602" extrusionOk="0">
                  <a:moveTo>
                    <a:pt x="9446" y="0"/>
                  </a:moveTo>
                  <a:lnTo>
                    <a:pt x="0" y="10601"/>
                  </a:lnTo>
                  <a:lnTo>
                    <a:pt x="9503" y="10601"/>
                  </a:lnTo>
                  <a:lnTo>
                    <a:pt x="19022"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5"/>
            <p:cNvSpPr/>
            <p:nvPr/>
          </p:nvSpPr>
          <p:spPr>
            <a:xfrm>
              <a:off x="5463374" y="528313"/>
              <a:ext cx="583636" cy="325190"/>
            </a:xfrm>
            <a:custGeom>
              <a:avLst/>
              <a:gdLst/>
              <a:ahLst/>
              <a:cxnLst/>
              <a:rect l="l" t="t" r="r" b="b"/>
              <a:pathLst>
                <a:path w="19028" h="10602" extrusionOk="0">
                  <a:moveTo>
                    <a:pt x="9446" y="0"/>
                  </a:moveTo>
                  <a:lnTo>
                    <a:pt x="0" y="10601"/>
                  </a:lnTo>
                  <a:lnTo>
                    <a:pt x="9504" y="10601"/>
                  </a:lnTo>
                  <a:lnTo>
                    <a:pt x="19027"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5"/>
            <p:cNvSpPr/>
            <p:nvPr/>
          </p:nvSpPr>
          <p:spPr>
            <a:xfrm>
              <a:off x="6047777" y="528313"/>
              <a:ext cx="583667" cy="325190"/>
            </a:xfrm>
            <a:custGeom>
              <a:avLst/>
              <a:gdLst/>
              <a:ahLst/>
              <a:cxnLst/>
              <a:rect l="l" t="t" r="r" b="b"/>
              <a:pathLst>
                <a:path w="19029" h="10602" extrusionOk="0">
                  <a:moveTo>
                    <a:pt x="9446" y="0"/>
                  </a:moveTo>
                  <a:lnTo>
                    <a:pt x="1" y="10601"/>
                  </a:lnTo>
                  <a:lnTo>
                    <a:pt x="9504" y="10601"/>
                  </a:lnTo>
                  <a:lnTo>
                    <a:pt x="19028"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5"/>
            <p:cNvSpPr/>
            <p:nvPr/>
          </p:nvSpPr>
          <p:spPr>
            <a:xfrm>
              <a:off x="6636075" y="528466"/>
              <a:ext cx="583452" cy="325190"/>
            </a:xfrm>
            <a:custGeom>
              <a:avLst/>
              <a:gdLst/>
              <a:ahLst/>
              <a:cxnLst/>
              <a:rect l="l" t="t" r="r" b="b"/>
              <a:pathLst>
                <a:path w="19022" h="10602" extrusionOk="0">
                  <a:moveTo>
                    <a:pt x="9446" y="0"/>
                  </a:moveTo>
                  <a:lnTo>
                    <a:pt x="0" y="10601"/>
                  </a:lnTo>
                  <a:lnTo>
                    <a:pt x="9504" y="10601"/>
                  </a:lnTo>
                  <a:lnTo>
                    <a:pt x="19022"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5"/>
            <p:cNvSpPr/>
            <p:nvPr/>
          </p:nvSpPr>
          <p:spPr>
            <a:xfrm>
              <a:off x="7219037" y="528466"/>
              <a:ext cx="583636" cy="325190"/>
            </a:xfrm>
            <a:custGeom>
              <a:avLst/>
              <a:gdLst/>
              <a:ahLst/>
              <a:cxnLst/>
              <a:rect l="l" t="t" r="r" b="b"/>
              <a:pathLst>
                <a:path w="19028" h="10602" extrusionOk="0">
                  <a:moveTo>
                    <a:pt x="9446" y="0"/>
                  </a:moveTo>
                  <a:lnTo>
                    <a:pt x="1" y="10601"/>
                  </a:lnTo>
                  <a:lnTo>
                    <a:pt x="9504" y="10601"/>
                  </a:lnTo>
                  <a:lnTo>
                    <a:pt x="19027"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5"/>
            <p:cNvSpPr/>
            <p:nvPr/>
          </p:nvSpPr>
          <p:spPr>
            <a:xfrm>
              <a:off x="7785834" y="528313"/>
              <a:ext cx="583667" cy="325190"/>
            </a:xfrm>
            <a:custGeom>
              <a:avLst/>
              <a:gdLst/>
              <a:ahLst/>
              <a:cxnLst/>
              <a:rect l="l" t="t" r="r" b="b"/>
              <a:pathLst>
                <a:path w="19029" h="10602" extrusionOk="0">
                  <a:moveTo>
                    <a:pt x="9451" y="0"/>
                  </a:moveTo>
                  <a:lnTo>
                    <a:pt x="0" y="10601"/>
                  </a:lnTo>
                  <a:lnTo>
                    <a:pt x="9504" y="10601"/>
                  </a:lnTo>
                  <a:lnTo>
                    <a:pt x="19028"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0" name="Google Shape;170;p5"/>
            <p:cNvGrpSpPr/>
            <p:nvPr/>
          </p:nvGrpSpPr>
          <p:grpSpPr>
            <a:xfrm rot="29908">
              <a:off x="190089" y="33114"/>
              <a:ext cx="8763986" cy="537311"/>
              <a:chOff x="190096" y="10"/>
              <a:chExt cx="8763655" cy="537290"/>
            </a:xfrm>
          </p:grpSpPr>
          <p:sp>
            <p:nvSpPr>
              <p:cNvPr id="171" name="Google Shape;171;p5"/>
              <p:cNvSpPr/>
              <p:nvPr/>
            </p:nvSpPr>
            <p:spPr>
              <a:xfrm>
                <a:off x="190096" y="10"/>
                <a:ext cx="8763655" cy="537290"/>
              </a:xfrm>
              <a:custGeom>
                <a:avLst/>
                <a:gdLst/>
                <a:ahLst/>
                <a:cxnLst/>
                <a:rect l="l" t="t" r="r" b="b"/>
                <a:pathLst>
                  <a:path w="285717" h="17517" extrusionOk="0">
                    <a:moveTo>
                      <a:pt x="285455" y="1"/>
                    </a:moveTo>
                    <a:lnTo>
                      <a:pt x="0" y="6974"/>
                    </a:lnTo>
                    <a:lnTo>
                      <a:pt x="262" y="17517"/>
                    </a:lnTo>
                    <a:lnTo>
                      <a:pt x="285716" y="10544"/>
                    </a:lnTo>
                    <a:lnTo>
                      <a:pt x="285455"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5"/>
              <p:cNvSpPr/>
              <p:nvPr/>
            </p:nvSpPr>
            <p:spPr>
              <a:xfrm>
                <a:off x="819250" y="191467"/>
                <a:ext cx="591335" cy="320681"/>
              </a:xfrm>
              <a:custGeom>
                <a:avLst/>
                <a:gdLst/>
                <a:ahLst/>
                <a:cxnLst/>
                <a:rect l="l" t="t" r="r" b="b"/>
                <a:pathLst>
                  <a:path w="19279" h="10455" extrusionOk="0">
                    <a:moveTo>
                      <a:pt x="9503" y="0"/>
                    </a:moveTo>
                    <a:lnTo>
                      <a:pt x="0" y="230"/>
                    </a:lnTo>
                    <a:lnTo>
                      <a:pt x="9703" y="10454"/>
                    </a:lnTo>
                    <a:lnTo>
                      <a:pt x="19279" y="10220"/>
                    </a:lnTo>
                    <a:lnTo>
                      <a:pt x="9503"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5"/>
              <p:cNvSpPr/>
              <p:nvPr/>
            </p:nvSpPr>
            <p:spPr>
              <a:xfrm>
                <a:off x="236411" y="205730"/>
                <a:ext cx="591366" cy="320681"/>
              </a:xfrm>
              <a:custGeom>
                <a:avLst/>
                <a:gdLst/>
                <a:ahLst/>
                <a:cxnLst/>
                <a:rect l="l" t="t" r="r" b="b"/>
                <a:pathLst>
                  <a:path w="19280" h="10455" extrusionOk="0">
                    <a:moveTo>
                      <a:pt x="9504" y="1"/>
                    </a:moveTo>
                    <a:lnTo>
                      <a:pt x="1" y="230"/>
                    </a:lnTo>
                    <a:lnTo>
                      <a:pt x="9703" y="10455"/>
                    </a:lnTo>
                    <a:lnTo>
                      <a:pt x="19279" y="10220"/>
                    </a:lnTo>
                    <a:lnTo>
                      <a:pt x="9504" y="1"/>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5"/>
              <p:cNvSpPr/>
              <p:nvPr/>
            </p:nvSpPr>
            <p:spPr>
              <a:xfrm>
                <a:off x="1402212" y="177174"/>
                <a:ext cx="591212" cy="320681"/>
              </a:xfrm>
              <a:custGeom>
                <a:avLst/>
                <a:gdLst/>
                <a:ahLst/>
                <a:cxnLst/>
                <a:rect l="l" t="t" r="r" b="b"/>
                <a:pathLst>
                  <a:path w="19275" h="10455" extrusionOk="0">
                    <a:moveTo>
                      <a:pt x="9499" y="1"/>
                    </a:moveTo>
                    <a:lnTo>
                      <a:pt x="1" y="230"/>
                    </a:lnTo>
                    <a:lnTo>
                      <a:pt x="9697" y="10455"/>
                    </a:lnTo>
                    <a:lnTo>
                      <a:pt x="19274" y="10225"/>
                    </a:lnTo>
                    <a:lnTo>
                      <a:pt x="9499" y="1"/>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5"/>
              <p:cNvSpPr/>
              <p:nvPr/>
            </p:nvSpPr>
            <p:spPr>
              <a:xfrm>
                <a:off x="1985051" y="162911"/>
                <a:ext cx="591212" cy="320865"/>
              </a:xfrm>
              <a:custGeom>
                <a:avLst/>
                <a:gdLst/>
                <a:ahLst/>
                <a:cxnLst/>
                <a:rect l="l" t="t" r="r" b="b"/>
                <a:pathLst>
                  <a:path w="19275" h="10461" extrusionOk="0">
                    <a:moveTo>
                      <a:pt x="9499" y="0"/>
                    </a:moveTo>
                    <a:lnTo>
                      <a:pt x="0" y="236"/>
                    </a:lnTo>
                    <a:lnTo>
                      <a:pt x="9697" y="10461"/>
                    </a:lnTo>
                    <a:lnTo>
                      <a:pt x="19274" y="10225"/>
                    </a:lnTo>
                    <a:lnTo>
                      <a:pt x="9499"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5"/>
              <p:cNvSpPr/>
              <p:nvPr/>
            </p:nvSpPr>
            <p:spPr>
              <a:xfrm>
                <a:off x="2567859" y="148618"/>
                <a:ext cx="591182" cy="320896"/>
              </a:xfrm>
              <a:custGeom>
                <a:avLst/>
                <a:gdLst/>
                <a:ahLst/>
                <a:cxnLst/>
                <a:rect l="l" t="t" r="r" b="b"/>
                <a:pathLst>
                  <a:path w="19274" h="10462" extrusionOk="0">
                    <a:moveTo>
                      <a:pt x="9499" y="1"/>
                    </a:moveTo>
                    <a:lnTo>
                      <a:pt x="1" y="237"/>
                    </a:lnTo>
                    <a:lnTo>
                      <a:pt x="9702" y="10461"/>
                    </a:lnTo>
                    <a:lnTo>
                      <a:pt x="19273" y="10225"/>
                    </a:lnTo>
                    <a:lnTo>
                      <a:pt x="9499" y="1"/>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5"/>
              <p:cNvSpPr/>
              <p:nvPr/>
            </p:nvSpPr>
            <p:spPr>
              <a:xfrm>
                <a:off x="3134503" y="134846"/>
                <a:ext cx="591366" cy="320681"/>
              </a:xfrm>
              <a:custGeom>
                <a:avLst/>
                <a:gdLst/>
                <a:ahLst/>
                <a:cxnLst/>
                <a:rect l="l" t="t" r="r" b="b"/>
                <a:pathLst>
                  <a:path w="19280" h="10455" extrusionOk="0">
                    <a:moveTo>
                      <a:pt x="9504" y="1"/>
                    </a:moveTo>
                    <a:lnTo>
                      <a:pt x="0" y="230"/>
                    </a:lnTo>
                    <a:lnTo>
                      <a:pt x="9702" y="10455"/>
                    </a:lnTo>
                    <a:lnTo>
                      <a:pt x="19279" y="10220"/>
                    </a:lnTo>
                    <a:lnTo>
                      <a:pt x="9504" y="1"/>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5"/>
              <p:cNvSpPr/>
              <p:nvPr/>
            </p:nvSpPr>
            <p:spPr>
              <a:xfrm>
                <a:off x="3718752" y="120583"/>
                <a:ext cx="591366" cy="320712"/>
              </a:xfrm>
              <a:custGeom>
                <a:avLst/>
                <a:gdLst/>
                <a:ahLst/>
                <a:cxnLst/>
                <a:rect l="l" t="t" r="r" b="b"/>
                <a:pathLst>
                  <a:path w="19280" h="10456" extrusionOk="0">
                    <a:moveTo>
                      <a:pt x="9504" y="0"/>
                    </a:moveTo>
                    <a:lnTo>
                      <a:pt x="0" y="231"/>
                    </a:lnTo>
                    <a:lnTo>
                      <a:pt x="9703" y="10456"/>
                    </a:lnTo>
                    <a:lnTo>
                      <a:pt x="19279" y="10220"/>
                    </a:lnTo>
                    <a:lnTo>
                      <a:pt x="9504"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5"/>
              <p:cNvSpPr/>
              <p:nvPr/>
            </p:nvSpPr>
            <p:spPr>
              <a:xfrm>
                <a:off x="4306867" y="106290"/>
                <a:ext cx="591182" cy="320742"/>
              </a:xfrm>
              <a:custGeom>
                <a:avLst/>
                <a:gdLst/>
                <a:ahLst/>
                <a:cxnLst/>
                <a:rect l="l" t="t" r="r" b="b"/>
                <a:pathLst>
                  <a:path w="19274" h="10457" extrusionOk="0">
                    <a:moveTo>
                      <a:pt x="9498" y="1"/>
                    </a:moveTo>
                    <a:lnTo>
                      <a:pt x="1" y="232"/>
                    </a:lnTo>
                    <a:lnTo>
                      <a:pt x="9697" y="10456"/>
                    </a:lnTo>
                    <a:lnTo>
                      <a:pt x="19273" y="10220"/>
                    </a:lnTo>
                    <a:lnTo>
                      <a:pt x="9498" y="1"/>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5"/>
              <p:cNvSpPr/>
              <p:nvPr/>
            </p:nvSpPr>
            <p:spPr>
              <a:xfrm>
                <a:off x="4889675" y="92058"/>
                <a:ext cx="591212" cy="320681"/>
              </a:xfrm>
              <a:custGeom>
                <a:avLst/>
                <a:gdLst/>
                <a:ahLst/>
                <a:cxnLst/>
                <a:rect l="l" t="t" r="r" b="b"/>
                <a:pathLst>
                  <a:path w="19275" h="10455" extrusionOk="0">
                    <a:moveTo>
                      <a:pt x="9499" y="1"/>
                    </a:moveTo>
                    <a:lnTo>
                      <a:pt x="0" y="230"/>
                    </a:lnTo>
                    <a:lnTo>
                      <a:pt x="9698" y="10455"/>
                    </a:lnTo>
                    <a:lnTo>
                      <a:pt x="19274" y="10219"/>
                    </a:lnTo>
                    <a:lnTo>
                      <a:pt x="9499" y="1"/>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5"/>
              <p:cNvSpPr/>
              <p:nvPr/>
            </p:nvSpPr>
            <p:spPr>
              <a:xfrm>
                <a:off x="5456288" y="78102"/>
                <a:ext cx="591366" cy="320681"/>
              </a:xfrm>
              <a:custGeom>
                <a:avLst/>
                <a:gdLst/>
                <a:ahLst/>
                <a:cxnLst/>
                <a:rect l="l" t="t" r="r" b="b"/>
                <a:pathLst>
                  <a:path w="19280" h="10455" extrusionOk="0">
                    <a:moveTo>
                      <a:pt x="9504" y="0"/>
                    </a:moveTo>
                    <a:lnTo>
                      <a:pt x="1" y="230"/>
                    </a:lnTo>
                    <a:lnTo>
                      <a:pt x="9703" y="10454"/>
                    </a:lnTo>
                    <a:lnTo>
                      <a:pt x="19279" y="10225"/>
                    </a:lnTo>
                    <a:lnTo>
                      <a:pt x="9504"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5"/>
              <p:cNvSpPr/>
              <p:nvPr/>
            </p:nvSpPr>
            <p:spPr>
              <a:xfrm>
                <a:off x="6040569" y="63809"/>
                <a:ext cx="591182" cy="320742"/>
              </a:xfrm>
              <a:custGeom>
                <a:avLst/>
                <a:gdLst/>
                <a:ahLst/>
                <a:cxnLst/>
                <a:rect l="l" t="t" r="r" b="b"/>
                <a:pathLst>
                  <a:path w="19274" h="10457" extrusionOk="0">
                    <a:moveTo>
                      <a:pt x="9504" y="1"/>
                    </a:moveTo>
                    <a:lnTo>
                      <a:pt x="1" y="232"/>
                    </a:lnTo>
                    <a:lnTo>
                      <a:pt x="9702" y="10456"/>
                    </a:lnTo>
                    <a:lnTo>
                      <a:pt x="19273" y="10225"/>
                    </a:lnTo>
                    <a:lnTo>
                      <a:pt x="9504" y="1"/>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5"/>
              <p:cNvSpPr/>
              <p:nvPr/>
            </p:nvSpPr>
            <p:spPr>
              <a:xfrm>
                <a:off x="6628530" y="49546"/>
                <a:ext cx="591366" cy="320712"/>
              </a:xfrm>
              <a:custGeom>
                <a:avLst/>
                <a:gdLst/>
                <a:ahLst/>
                <a:cxnLst/>
                <a:rect l="l" t="t" r="r" b="b"/>
                <a:pathLst>
                  <a:path w="19280" h="10456" extrusionOk="0">
                    <a:moveTo>
                      <a:pt x="9504" y="0"/>
                    </a:moveTo>
                    <a:lnTo>
                      <a:pt x="0" y="231"/>
                    </a:lnTo>
                    <a:lnTo>
                      <a:pt x="9702" y="10456"/>
                    </a:lnTo>
                    <a:lnTo>
                      <a:pt x="19279" y="10220"/>
                    </a:lnTo>
                    <a:lnTo>
                      <a:pt x="9504"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5"/>
              <p:cNvSpPr/>
              <p:nvPr/>
            </p:nvSpPr>
            <p:spPr>
              <a:xfrm>
                <a:off x="7211491" y="35314"/>
                <a:ext cx="591182" cy="320681"/>
              </a:xfrm>
              <a:custGeom>
                <a:avLst/>
                <a:gdLst/>
                <a:ahLst/>
                <a:cxnLst/>
                <a:rect l="l" t="t" r="r" b="b"/>
                <a:pathLst>
                  <a:path w="19274" h="10455" extrusionOk="0">
                    <a:moveTo>
                      <a:pt x="9499" y="0"/>
                    </a:moveTo>
                    <a:lnTo>
                      <a:pt x="1" y="230"/>
                    </a:lnTo>
                    <a:lnTo>
                      <a:pt x="9697" y="10454"/>
                    </a:lnTo>
                    <a:lnTo>
                      <a:pt x="19273" y="10225"/>
                    </a:lnTo>
                    <a:lnTo>
                      <a:pt x="9499"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5"/>
              <p:cNvSpPr/>
              <p:nvPr/>
            </p:nvSpPr>
            <p:spPr>
              <a:xfrm>
                <a:off x="7778135" y="21327"/>
                <a:ext cx="591151" cy="320896"/>
              </a:xfrm>
              <a:custGeom>
                <a:avLst/>
                <a:gdLst/>
                <a:ahLst/>
                <a:cxnLst/>
                <a:rect l="l" t="t" r="r" b="b"/>
                <a:pathLst>
                  <a:path w="19273" h="10462" extrusionOk="0">
                    <a:moveTo>
                      <a:pt x="9504" y="1"/>
                    </a:moveTo>
                    <a:lnTo>
                      <a:pt x="0" y="237"/>
                    </a:lnTo>
                    <a:lnTo>
                      <a:pt x="9702" y="10461"/>
                    </a:lnTo>
                    <a:lnTo>
                      <a:pt x="19273" y="10225"/>
                    </a:lnTo>
                    <a:lnTo>
                      <a:pt x="9504" y="1"/>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5"/>
              <p:cNvSpPr/>
              <p:nvPr/>
            </p:nvSpPr>
            <p:spPr>
              <a:xfrm>
                <a:off x="8362385" y="7064"/>
                <a:ext cx="591212" cy="320865"/>
              </a:xfrm>
              <a:custGeom>
                <a:avLst/>
                <a:gdLst/>
                <a:ahLst/>
                <a:cxnLst/>
                <a:rect l="l" t="t" r="r" b="b"/>
                <a:pathLst>
                  <a:path w="19275" h="10461" extrusionOk="0">
                    <a:moveTo>
                      <a:pt x="9499" y="0"/>
                    </a:moveTo>
                    <a:lnTo>
                      <a:pt x="0" y="236"/>
                    </a:lnTo>
                    <a:lnTo>
                      <a:pt x="9703" y="10461"/>
                    </a:lnTo>
                    <a:lnTo>
                      <a:pt x="19274" y="10225"/>
                    </a:lnTo>
                    <a:lnTo>
                      <a:pt x="9499"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7" name="Google Shape;187;p5"/>
            <p:cNvSpPr/>
            <p:nvPr/>
          </p:nvSpPr>
          <p:spPr>
            <a:xfrm>
              <a:off x="8370237" y="528313"/>
              <a:ext cx="583667" cy="325190"/>
            </a:xfrm>
            <a:custGeom>
              <a:avLst/>
              <a:gdLst/>
              <a:ahLst/>
              <a:cxnLst/>
              <a:rect l="l" t="t" r="r" b="b"/>
              <a:pathLst>
                <a:path w="19029" h="10602" extrusionOk="0">
                  <a:moveTo>
                    <a:pt x="9452" y="0"/>
                  </a:moveTo>
                  <a:lnTo>
                    <a:pt x="0" y="10601"/>
                  </a:lnTo>
                  <a:lnTo>
                    <a:pt x="9504" y="10601"/>
                  </a:lnTo>
                  <a:lnTo>
                    <a:pt x="19028"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5"/>
            <p:cNvSpPr/>
            <p:nvPr/>
          </p:nvSpPr>
          <p:spPr>
            <a:xfrm>
              <a:off x="195709" y="530736"/>
              <a:ext cx="8758195" cy="31"/>
            </a:xfrm>
            <a:custGeom>
              <a:avLst/>
              <a:gdLst/>
              <a:ahLst/>
              <a:cxnLst/>
              <a:rect l="l" t="t" r="r" b="b"/>
              <a:pathLst>
                <a:path w="285539" h="1" fill="none" extrusionOk="0">
                  <a:moveTo>
                    <a:pt x="0" y="0"/>
                  </a:moveTo>
                  <a:lnTo>
                    <a:pt x="285538" y="0"/>
                  </a:lnTo>
                </a:path>
              </a:pathLst>
            </a:custGeom>
            <a:noFill/>
            <a:ln w="6150" cap="flat" cmpd="sng">
              <a:solidFill>
                <a:srgbClr val="171717"/>
              </a:solidFill>
              <a:prstDash val="solid"/>
              <a:miter lim="12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5"/>
            <p:cNvSpPr/>
            <p:nvPr/>
          </p:nvSpPr>
          <p:spPr>
            <a:xfrm>
              <a:off x="195709" y="207663"/>
              <a:ext cx="499164" cy="645994"/>
            </a:xfrm>
            <a:custGeom>
              <a:avLst/>
              <a:gdLst/>
              <a:ahLst/>
              <a:cxnLst/>
              <a:rect l="l" t="t" r="r" b="b"/>
              <a:pathLst>
                <a:path w="16274" h="21061" extrusionOk="0">
                  <a:moveTo>
                    <a:pt x="0" y="0"/>
                  </a:moveTo>
                  <a:lnTo>
                    <a:pt x="0" y="21060"/>
                  </a:lnTo>
                  <a:lnTo>
                    <a:pt x="16273" y="21060"/>
                  </a:lnTo>
                  <a:lnTo>
                    <a:pt x="835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5"/>
            <p:cNvSpPr/>
            <p:nvPr/>
          </p:nvSpPr>
          <p:spPr>
            <a:xfrm>
              <a:off x="278126" y="284282"/>
              <a:ext cx="54198" cy="54229"/>
            </a:xfrm>
            <a:custGeom>
              <a:avLst/>
              <a:gdLst/>
              <a:ahLst/>
              <a:cxnLst/>
              <a:rect l="l" t="t" r="r" b="b"/>
              <a:pathLst>
                <a:path w="1767" h="1768" extrusionOk="0">
                  <a:moveTo>
                    <a:pt x="884" y="0"/>
                  </a:moveTo>
                  <a:cubicBezTo>
                    <a:pt x="397" y="0"/>
                    <a:pt x="0" y="398"/>
                    <a:pt x="0" y="885"/>
                  </a:cubicBezTo>
                  <a:cubicBezTo>
                    <a:pt x="0" y="1375"/>
                    <a:pt x="397" y="1768"/>
                    <a:pt x="884" y="1768"/>
                  </a:cubicBezTo>
                  <a:cubicBezTo>
                    <a:pt x="1375" y="1768"/>
                    <a:pt x="1767" y="1375"/>
                    <a:pt x="1767" y="885"/>
                  </a:cubicBezTo>
                  <a:cubicBezTo>
                    <a:pt x="1767" y="398"/>
                    <a:pt x="1375" y="0"/>
                    <a:pt x="884" y="0"/>
                  </a:cubicBezTo>
                  <a:close/>
                </a:path>
              </a:pathLst>
            </a:custGeom>
            <a:solidFill>
              <a:srgbClr val="000000"/>
            </a:solidFill>
            <a:ln w="19050"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5"/>
            <p:cNvSpPr/>
            <p:nvPr/>
          </p:nvSpPr>
          <p:spPr>
            <a:xfrm>
              <a:off x="285978" y="721519"/>
              <a:ext cx="54198" cy="54198"/>
            </a:xfrm>
            <a:custGeom>
              <a:avLst/>
              <a:gdLst/>
              <a:ahLst/>
              <a:cxnLst/>
              <a:rect l="l" t="t" r="r" b="b"/>
              <a:pathLst>
                <a:path w="1767" h="1767" extrusionOk="0">
                  <a:moveTo>
                    <a:pt x="884" y="1"/>
                  </a:moveTo>
                  <a:cubicBezTo>
                    <a:pt x="398" y="1"/>
                    <a:pt x="0" y="398"/>
                    <a:pt x="0" y="884"/>
                  </a:cubicBezTo>
                  <a:cubicBezTo>
                    <a:pt x="0" y="1376"/>
                    <a:pt x="398" y="1767"/>
                    <a:pt x="884" y="1767"/>
                  </a:cubicBezTo>
                  <a:cubicBezTo>
                    <a:pt x="1370" y="1767"/>
                    <a:pt x="1767" y="1376"/>
                    <a:pt x="1767" y="884"/>
                  </a:cubicBezTo>
                  <a:cubicBezTo>
                    <a:pt x="1767" y="398"/>
                    <a:pt x="1370" y="1"/>
                    <a:pt x="884" y="1"/>
                  </a:cubicBezTo>
                  <a:close/>
                </a:path>
              </a:pathLst>
            </a:custGeom>
            <a:solidFill>
              <a:srgbClr val="000000"/>
            </a:solidFill>
            <a:ln w="19050"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5"/>
            <p:cNvSpPr/>
            <p:nvPr/>
          </p:nvSpPr>
          <p:spPr>
            <a:xfrm>
              <a:off x="482221" y="721519"/>
              <a:ext cx="54229" cy="54198"/>
            </a:xfrm>
            <a:custGeom>
              <a:avLst/>
              <a:gdLst/>
              <a:ahLst/>
              <a:cxnLst/>
              <a:rect l="l" t="t" r="r" b="b"/>
              <a:pathLst>
                <a:path w="1768" h="1767" extrusionOk="0">
                  <a:moveTo>
                    <a:pt x="884" y="1"/>
                  </a:moveTo>
                  <a:cubicBezTo>
                    <a:pt x="398" y="1"/>
                    <a:pt x="1" y="398"/>
                    <a:pt x="1" y="884"/>
                  </a:cubicBezTo>
                  <a:cubicBezTo>
                    <a:pt x="1" y="1376"/>
                    <a:pt x="398" y="1767"/>
                    <a:pt x="884" y="1767"/>
                  </a:cubicBezTo>
                  <a:cubicBezTo>
                    <a:pt x="1371" y="1767"/>
                    <a:pt x="1767" y="1376"/>
                    <a:pt x="1767" y="884"/>
                  </a:cubicBezTo>
                  <a:cubicBezTo>
                    <a:pt x="1767" y="398"/>
                    <a:pt x="1371" y="1"/>
                    <a:pt x="884" y="1"/>
                  </a:cubicBezTo>
                  <a:close/>
                </a:path>
              </a:pathLst>
            </a:custGeom>
            <a:solidFill>
              <a:srgbClr val="000000"/>
            </a:solidFill>
            <a:ln w="19050"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5"/>
            <p:cNvSpPr/>
            <p:nvPr/>
          </p:nvSpPr>
          <p:spPr>
            <a:xfrm>
              <a:off x="195402" y="852675"/>
              <a:ext cx="31" cy="31"/>
            </a:xfrm>
            <a:custGeom>
              <a:avLst/>
              <a:gdLst/>
              <a:ahLst/>
              <a:cxnLst/>
              <a:rect l="l" t="t" r="r" b="b"/>
              <a:pathLst>
                <a:path w="1"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5"/>
            <p:cNvSpPr/>
            <p:nvPr/>
          </p:nvSpPr>
          <p:spPr>
            <a:xfrm>
              <a:off x="195402" y="852675"/>
              <a:ext cx="31" cy="31"/>
            </a:xfrm>
            <a:custGeom>
              <a:avLst/>
              <a:gdLst/>
              <a:ahLst/>
              <a:cxnLst/>
              <a:rect l="l" t="t" r="r" b="b"/>
              <a:pathLst>
                <a:path w="1"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5" name="Google Shape;195;p5"/>
          <p:cNvSpPr txBox="1">
            <a:spLocks noGrp="1"/>
          </p:cNvSpPr>
          <p:nvPr>
            <p:ph type="subTitle" idx="1"/>
          </p:nvPr>
        </p:nvSpPr>
        <p:spPr>
          <a:xfrm>
            <a:off x="1181425" y="2303125"/>
            <a:ext cx="2907600" cy="7134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96" name="Google Shape;196;p5"/>
          <p:cNvSpPr txBox="1">
            <a:spLocks noGrp="1"/>
          </p:cNvSpPr>
          <p:nvPr>
            <p:ph type="subTitle" idx="2"/>
          </p:nvPr>
        </p:nvSpPr>
        <p:spPr>
          <a:xfrm>
            <a:off x="4836300" y="2303125"/>
            <a:ext cx="2907600" cy="713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97" name="Google Shape;197;p5"/>
          <p:cNvSpPr txBox="1">
            <a:spLocks noGrp="1"/>
          </p:cNvSpPr>
          <p:nvPr>
            <p:ph type="subTitle" idx="3"/>
          </p:nvPr>
        </p:nvSpPr>
        <p:spPr>
          <a:xfrm>
            <a:off x="1181425" y="2917150"/>
            <a:ext cx="29076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8" name="Google Shape;198;p5"/>
          <p:cNvSpPr txBox="1">
            <a:spLocks noGrp="1"/>
          </p:cNvSpPr>
          <p:nvPr>
            <p:ph type="subTitle" idx="4"/>
          </p:nvPr>
        </p:nvSpPr>
        <p:spPr>
          <a:xfrm>
            <a:off x="4836300" y="2917150"/>
            <a:ext cx="29076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9" name="Google Shape;199;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0"/>
        <p:cNvGrpSpPr/>
        <p:nvPr/>
      </p:nvGrpSpPr>
      <p:grpSpPr>
        <a:xfrm>
          <a:off x="0" y="0"/>
          <a:ext cx="0" cy="0"/>
          <a:chOff x="0" y="0"/>
          <a:chExt cx="0" cy="0"/>
        </a:xfrm>
      </p:grpSpPr>
      <p:grpSp>
        <p:nvGrpSpPr>
          <p:cNvPr id="201" name="Google Shape;201;p6"/>
          <p:cNvGrpSpPr/>
          <p:nvPr/>
        </p:nvGrpSpPr>
        <p:grpSpPr>
          <a:xfrm>
            <a:off x="187918" y="-4997"/>
            <a:ext cx="8768329" cy="4984347"/>
            <a:chOff x="187918" y="-4997"/>
            <a:chExt cx="8768329" cy="4984347"/>
          </a:xfrm>
        </p:grpSpPr>
        <p:sp>
          <p:nvSpPr>
            <p:cNvPr id="202" name="Google Shape;202;p6"/>
            <p:cNvSpPr/>
            <p:nvPr/>
          </p:nvSpPr>
          <p:spPr>
            <a:xfrm>
              <a:off x="340500" y="662650"/>
              <a:ext cx="8463000" cy="4316700"/>
            </a:xfrm>
            <a:prstGeom prst="roundRect">
              <a:avLst>
                <a:gd name="adj" fmla="val 2632"/>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6"/>
            <p:cNvSpPr/>
            <p:nvPr/>
          </p:nvSpPr>
          <p:spPr>
            <a:xfrm>
              <a:off x="195402" y="207509"/>
              <a:ext cx="31" cy="31"/>
            </a:xfrm>
            <a:custGeom>
              <a:avLst/>
              <a:gdLst/>
              <a:ahLst/>
              <a:cxnLst/>
              <a:rect l="l" t="t" r="r" b="b"/>
              <a:pathLst>
                <a:path w="1"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6"/>
            <p:cNvSpPr/>
            <p:nvPr/>
          </p:nvSpPr>
          <p:spPr>
            <a:xfrm>
              <a:off x="195402" y="207509"/>
              <a:ext cx="31" cy="31"/>
            </a:xfrm>
            <a:custGeom>
              <a:avLst/>
              <a:gdLst/>
              <a:ahLst/>
              <a:cxnLst/>
              <a:rect l="l" t="t" r="r" b="b"/>
              <a:pathLst>
                <a:path w="1"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6"/>
            <p:cNvSpPr/>
            <p:nvPr/>
          </p:nvSpPr>
          <p:spPr>
            <a:xfrm>
              <a:off x="195709" y="528466"/>
              <a:ext cx="8754637" cy="325190"/>
            </a:xfrm>
            <a:custGeom>
              <a:avLst/>
              <a:gdLst/>
              <a:ahLst/>
              <a:cxnLst/>
              <a:rect l="l" t="t" r="r" b="b"/>
              <a:pathLst>
                <a:path w="285423" h="10602" extrusionOk="0">
                  <a:moveTo>
                    <a:pt x="0" y="0"/>
                  </a:moveTo>
                  <a:lnTo>
                    <a:pt x="0" y="10601"/>
                  </a:lnTo>
                  <a:lnTo>
                    <a:pt x="285423" y="10601"/>
                  </a:lnTo>
                  <a:lnTo>
                    <a:pt x="2854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6"/>
            <p:cNvSpPr/>
            <p:nvPr/>
          </p:nvSpPr>
          <p:spPr>
            <a:xfrm>
              <a:off x="825017" y="528466"/>
              <a:ext cx="583514" cy="325190"/>
            </a:xfrm>
            <a:custGeom>
              <a:avLst/>
              <a:gdLst/>
              <a:ahLst/>
              <a:cxnLst/>
              <a:rect l="l" t="t" r="r" b="b"/>
              <a:pathLst>
                <a:path w="19024" h="10602" extrusionOk="0">
                  <a:moveTo>
                    <a:pt x="9446" y="0"/>
                  </a:moveTo>
                  <a:lnTo>
                    <a:pt x="0" y="10601"/>
                  </a:lnTo>
                  <a:lnTo>
                    <a:pt x="9504" y="10601"/>
                  </a:lnTo>
                  <a:lnTo>
                    <a:pt x="19023"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6"/>
            <p:cNvSpPr/>
            <p:nvPr/>
          </p:nvSpPr>
          <p:spPr>
            <a:xfrm>
              <a:off x="242025" y="528466"/>
              <a:ext cx="583514" cy="325190"/>
            </a:xfrm>
            <a:custGeom>
              <a:avLst/>
              <a:gdLst/>
              <a:ahLst/>
              <a:cxnLst/>
              <a:rect l="l" t="t" r="r" b="b"/>
              <a:pathLst>
                <a:path w="19024" h="10602" extrusionOk="0">
                  <a:moveTo>
                    <a:pt x="9446" y="0"/>
                  </a:moveTo>
                  <a:lnTo>
                    <a:pt x="1" y="10601"/>
                  </a:lnTo>
                  <a:lnTo>
                    <a:pt x="9504" y="10601"/>
                  </a:lnTo>
                  <a:lnTo>
                    <a:pt x="19024"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6"/>
            <p:cNvSpPr/>
            <p:nvPr/>
          </p:nvSpPr>
          <p:spPr>
            <a:xfrm>
              <a:off x="1407978" y="528466"/>
              <a:ext cx="583667" cy="325190"/>
            </a:xfrm>
            <a:custGeom>
              <a:avLst/>
              <a:gdLst/>
              <a:ahLst/>
              <a:cxnLst/>
              <a:rect l="l" t="t" r="r" b="b"/>
              <a:pathLst>
                <a:path w="19029" h="10602" extrusionOk="0">
                  <a:moveTo>
                    <a:pt x="9446" y="0"/>
                  </a:moveTo>
                  <a:lnTo>
                    <a:pt x="1" y="10601"/>
                  </a:lnTo>
                  <a:lnTo>
                    <a:pt x="9504" y="10601"/>
                  </a:lnTo>
                  <a:lnTo>
                    <a:pt x="19029"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6"/>
            <p:cNvSpPr/>
            <p:nvPr/>
          </p:nvSpPr>
          <p:spPr>
            <a:xfrm>
              <a:off x="1990970" y="528466"/>
              <a:ext cx="583667" cy="325190"/>
            </a:xfrm>
            <a:custGeom>
              <a:avLst/>
              <a:gdLst/>
              <a:ahLst/>
              <a:cxnLst/>
              <a:rect l="l" t="t" r="r" b="b"/>
              <a:pathLst>
                <a:path w="19029" h="10602" extrusionOk="0">
                  <a:moveTo>
                    <a:pt x="9452" y="0"/>
                  </a:moveTo>
                  <a:lnTo>
                    <a:pt x="0" y="10601"/>
                  </a:lnTo>
                  <a:lnTo>
                    <a:pt x="9504" y="10601"/>
                  </a:lnTo>
                  <a:lnTo>
                    <a:pt x="19028"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6"/>
            <p:cNvSpPr/>
            <p:nvPr/>
          </p:nvSpPr>
          <p:spPr>
            <a:xfrm>
              <a:off x="2574116" y="528466"/>
              <a:ext cx="583483" cy="325190"/>
            </a:xfrm>
            <a:custGeom>
              <a:avLst/>
              <a:gdLst/>
              <a:ahLst/>
              <a:cxnLst/>
              <a:rect l="l" t="t" r="r" b="b"/>
              <a:pathLst>
                <a:path w="19023" h="10602" extrusionOk="0">
                  <a:moveTo>
                    <a:pt x="9447" y="0"/>
                  </a:moveTo>
                  <a:lnTo>
                    <a:pt x="0" y="10601"/>
                  </a:lnTo>
                  <a:lnTo>
                    <a:pt x="9503" y="10601"/>
                  </a:lnTo>
                  <a:lnTo>
                    <a:pt x="19023"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6"/>
            <p:cNvSpPr/>
            <p:nvPr/>
          </p:nvSpPr>
          <p:spPr>
            <a:xfrm>
              <a:off x="3140913" y="528313"/>
              <a:ext cx="583636" cy="325190"/>
            </a:xfrm>
            <a:custGeom>
              <a:avLst/>
              <a:gdLst/>
              <a:ahLst/>
              <a:cxnLst/>
              <a:rect l="l" t="t" r="r" b="b"/>
              <a:pathLst>
                <a:path w="19028" h="10602" extrusionOk="0">
                  <a:moveTo>
                    <a:pt x="9446" y="0"/>
                  </a:moveTo>
                  <a:lnTo>
                    <a:pt x="1" y="10601"/>
                  </a:lnTo>
                  <a:lnTo>
                    <a:pt x="9504" y="10601"/>
                  </a:lnTo>
                  <a:lnTo>
                    <a:pt x="19027"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6"/>
            <p:cNvSpPr/>
            <p:nvPr/>
          </p:nvSpPr>
          <p:spPr>
            <a:xfrm>
              <a:off x="3725316" y="528313"/>
              <a:ext cx="583667" cy="325190"/>
            </a:xfrm>
            <a:custGeom>
              <a:avLst/>
              <a:gdLst/>
              <a:ahLst/>
              <a:cxnLst/>
              <a:rect l="l" t="t" r="r" b="b"/>
              <a:pathLst>
                <a:path w="19029" h="10602" extrusionOk="0">
                  <a:moveTo>
                    <a:pt x="9446" y="0"/>
                  </a:moveTo>
                  <a:lnTo>
                    <a:pt x="1" y="10601"/>
                  </a:lnTo>
                  <a:lnTo>
                    <a:pt x="9504" y="10601"/>
                  </a:lnTo>
                  <a:lnTo>
                    <a:pt x="19029"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6"/>
            <p:cNvSpPr/>
            <p:nvPr/>
          </p:nvSpPr>
          <p:spPr>
            <a:xfrm>
              <a:off x="4313431" y="528466"/>
              <a:ext cx="583667" cy="325190"/>
            </a:xfrm>
            <a:custGeom>
              <a:avLst/>
              <a:gdLst/>
              <a:ahLst/>
              <a:cxnLst/>
              <a:rect l="l" t="t" r="r" b="b"/>
              <a:pathLst>
                <a:path w="19029" h="10602" extrusionOk="0">
                  <a:moveTo>
                    <a:pt x="9452" y="0"/>
                  </a:moveTo>
                  <a:lnTo>
                    <a:pt x="0" y="10601"/>
                  </a:lnTo>
                  <a:lnTo>
                    <a:pt x="9510" y="10601"/>
                  </a:lnTo>
                  <a:lnTo>
                    <a:pt x="19028"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6"/>
            <p:cNvSpPr/>
            <p:nvPr/>
          </p:nvSpPr>
          <p:spPr>
            <a:xfrm>
              <a:off x="4896607" y="528466"/>
              <a:ext cx="583452" cy="325190"/>
            </a:xfrm>
            <a:custGeom>
              <a:avLst/>
              <a:gdLst/>
              <a:ahLst/>
              <a:cxnLst/>
              <a:rect l="l" t="t" r="r" b="b"/>
              <a:pathLst>
                <a:path w="19022" h="10602" extrusionOk="0">
                  <a:moveTo>
                    <a:pt x="9446" y="0"/>
                  </a:moveTo>
                  <a:lnTo>
                    <a:pt x="0" y="10601"/>
                  </a:lnTo>
                  <a:lnTo>
                    <a:pt x="9503" y="10601"/>
                  </a:lnTo>
                  <a:lnTo>
                    <a:pt x="19022"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6"/>
            <p:cNvSpPr/>
            <p:nvPr/>
          </p:nvSpPr>
          <p:spPr>
            <a:xfrm>
              <a:off x="5463374" y="528313"/>
              <a:ext cx="583636" cy="325190"/>
            </a:xfrm>
            <a:custGeom>
              <a:avLst/>
              <a:gdLst/>
              <a:ahLst/>
              <a:cxnLst/>
              <a:rect l="l" t="t" r="r" b="b"/>
              <a:pathLst>
                <a:path w="19028" h="10602" extrusionOk="0">
                  <a:moveTo>
                    <a:pt x="9446" y="0"/>
                  </a:moveTo>
                  <a:lnTo>
                    <a:pt x="0" y="10601"/>
                  </a:lnTo>
                  <a:lnTo>
                    <a:pt x="9504" y="10601"/>
                  </a:lnTo>
                  <a:lnTo>
                    <a:pt x="19027"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6"/>
            <p:cNvSpPr/>
            <p:nvPr/>
          </p:nvSpPr>
          <p:spPr>
            <a:xfrm>
              <a:off x="6047777" y="528313"/>
              <a:ext cx="583667" cy="325190"/>
            </a:xfrm>
            <a:custGeom>
              <a:avLst/>
              <a:gdLst/>
              <a:ahLst/>
              <a:cxnLst/>
              <a:rect l="l" t="t" r="r" b="b"/>
              <a:pathLst>
                <a:path w="19029" h="10602" extrusionOk="0">
                  <a:moveTo>
                    <a:pt x="9446" y="0"/>
                  </a:moveTo>
                  <a:lnTo>
                    <a:pt x="1" y="10601"/>
                  </a:lnTo>
                  <a:lnTo>
                    <a:pt x="9504" y="10601"/>
                  </a:lnTo>
                  <a:lnTo>
                    <a:pt x="19028"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6"/>
            <p:cNvSpPr/>
            <p:nvPr/>
          </p:nvSpPr>
          <p:spPr>
            <a:xfrm>
              <a:off x="6636075" y="528466"/>
              <a:ext cx="583452" cy="325190"/>
            </a:xfrm>
            <a:custGeom>
              <a:avLst/>
              <a:gdLst/>
              <a:ahLst/>
              <a:cxnLst/>
              <a:rect l="l" t="t" r="r" b="b"/>
              <a:pathLst>
                <a:path w="19022" h="10602" extrusionOk="0">
                  <a:moveTo>
                    <a:pt x="9446" y="0"/>
                  </a:moveTo>
                  <a:lnTo>
                    <a:pt x="0" y="10601"/>
                  </a:lnTo>
                  <a:lnTo>
                    <a:pt x="9504" y="10601"/>
                  </a:lnTo>
                  <a:lnTo>
                    <a:pt x="19022"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6"/>
            <p:cNvSpPr/>
            <p:nvPr/>
          </p:nvSpPr>
          <p:spPr>
            <a:xfrm>
              <a:off x="7219037" y="528466"/>
              <a:ext cx="583636" cy="325190"/>
            </a:xfrm>
            <a:custGeom>
              <a:avLst/>
              <a:gdLst/>
              <a:ahLst/>
              <a:cxnLst/>
              <a:rect l="l" t="t" r="r" b="b"/>
              <a:pathLst>
                <a:path w="19028" h="10602" extrusionOk="0">
                  <a:moveTo>
                    <a:pt x="9446" y="0"/>
                  </a:moveTo>
                  <a:lnTo>
                    <a:pt x="1" y="10601"/>
                  </a:lnTo>
                  <a:lnTo>
                    <a:pt x="9504" y="10601"/>
                  </a:lnTo>
                  <a:lnTo>
                    <a:pt x="19027"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6"/>
            <p:cNvSpPr/>
            <p:nvPr/>
          </p:nvSpPr>
          <p:spPr>
            <a:xfrm>
              <a:off x="7785834" y="528313"/>
              <a:ext cx="583667" cy="325190"/>
            </a:xfrm>
            <a:custGeom>
              <a:avLst/>
              <a:gdLst/>
              <a:ahLst/>
              <a:cxnLst/>
              <a:rect l="l" t="t" r="r" b="b"/>
              <a:pathLst>
                <a:path w="19029" h="10602" extrusionOk="0">
                  <a:moveTo>
                    <a:pt x="9451" y="0"/>
                  </a:moveTo>
                  <a:lnTo>
                    <a:pt x="0" y="10601"/>
                  </a:lnTo>
                  <a:lnTo>
                    <a:pt x="9504" y="10601"/>
                  </a:lnTo>
                  <a:lnTo>
                    <a:pt x="19028"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0" name="Google Shape;220;p6"/>
            <p:cNvGrpSpPr/>
            <p:nvPr/>
          </p:nvGrpSpPr>
          <p:grpSpPr>
            <a:xfrm rot="29908">
              <a:off x="190089" y="33114"/>
              <a:ext cx="8763986" cy="537311"/>
              <a:chOff x="190096" y="10"/>
              <a:chExt cx="8763655" cy="537290"/>
            </a:xfrm>
          </p:grpSpPr>
          <p:sp>
            <p:nvSpPr>
              <p:cNvPr id="221" name="Google Shape;221;p6"/>
              <p:cNvSpPr/>
              <p:nvPr/>
            </p:nvSpPr>
            <p:spPr>
              <a:xfrm>
                <a:off x="190096" y="10"/>
                <a:ext cx="8763655" cy="537290"/>
              </a:xfrm>
              <a:custGeom>
                <a:avLst/>
                <a:gdLst/>
                <a:ahLst/>
                <a:cxnLst/>
                <a:rect l="l" t="t" r="r" b="b"/>
                <a:pathLst>
                  <a:path w="285717" h="17517" extrusionOk="0">
                    <a:moveTo>
                      <a:pt x="285455" y="1"/>
                    </a:moveTo>
                    <a:lnTo>
                      <a:pt x="0" y="6974"/>
                    </a:lnTo>
                    <a:lnTo>
                      <a:pt x="262" y="17517"/>
                    </a:lnTo>
                    <a:lnTo>
                      <a:pt x="285716" y="10544"/>
                    </a:lnTo>
                    <a:lnTo>
                      <a:pt x="285455"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6"/>
              <p:cNvSpPr/>
              <p:nvPr/>
            </p:nvSpPr>
            <p:spPr>
              <a:xfrm>
                <a:off x="819250" y="191467"/>
                <a:ext cx="591335" cy="320681"/>
              </a:xfrm>
              <a:custGeom>
                <a:avLst/>
                <a:gdLst/>
                <a:ahLst/>
                <a:cxnLst/>
                <a:rect l="l" t="t" r="r" b="b"/>
                <a:pathLst>
                  <a:path w="19279" h="10455" extrusionOk="0">
                    <a:moveTo>
                      <a:pt x="9503" y="0"/>
                    </a:moveTo>
                    <a:lnTo>
                      <a:pt x="0" y="230"/>
                    </a:lnTo>
                    <a:lnTo>
                      <a:pt x="9703" y="10454"/>
                    </a:lnTo>
                    <a:lnTo>
                      <a:pt x="19279" y="10220"/>
                    </a:lnTo>
                    <a:lnTo>
                      <a:pt x="9503"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6"/>
              <p:cNvSpPr/>
              <p:nvPr/>
            </p:nvSpPr>
            <p:spPr>
              <a:xfrm>
                <a:off x="236411" y="205730"/>
                <a:ext cx="591366" cy="320681"/>
              </a:xfrm>
              <a:custGeom>
                <a:avLst/>
                <a:gdLst/>
                <a:ahLst/>
                <a:cxnLst/>
                <a:rect l="l" t="t" r="r" b="b"/>
                <a:pathLst>
                  <a:path w="19280" h="10455" extrusionOk="0">
                    <a:moveTo>
                      <a:pt x="9504" y="1"/>
                    </a:moveTo>
                    <a:lnTo>
                      <a:pt x="1" y="230"/>
                    </a:lnTo>
                    <a:lnTo>
                      <a:pt x="9703" y="10455"/>
                    </a:lnTo>
                    <a:lnTo>
                      <a:pt x="19279" y="10220"/>
                    </a:lnTo>
                    <a:lnTo>
                      <a:pt x="9504" y="1"/>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6"/>
              <p:cNvSpPr/>
              <p:nvPr/>
            </p:nvSpPr>
            <p:spPr>
              <a:xfrm>
                <a:off x="1402212" y="177174"/>
                <a:ext cx="591212" cy="320681"/>
              </a:xfrm>
              <a:custGeom>
                <a:avLst/>
                <a:gdLst/>
                <a:ahLst/>
                <a:cxnLst/>
                <a:rect l="l" t="t" r="r" b="b"/>
                <a:pathLst>
                  <a:path w="19275" h="10455" extrusionOk="0">
                    <a:moveTo>
                      <a:pt x="9499" y="1"/>
                    </a:moveTo>
                    <a:lnTo>
                      <a:pt x="1" y="230"/>
                    </a:lnTo>
                    <a:lnTo>
                      <a:pt x="9697" y="10455"/>
                    </a:lnTo>
                    <a:lnTo>
                      <a:pt x="19274" y="10225"/>
                    </a:lnTo>
                    <a:lnTo>
                      <a:pt x="9499" y="1"/>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6"/>
              <p:cNvSpPr/>
              <p:nvPr/>
            </p:nvSpPr>
            <p:spPr>
              <a:xfrm>
                <a:off x="1985051" y="162911"/>
                <a:ext cx="591212" cy="320865"/>
              </a:xfrm>
              <a:custGeom>
                <a:avLst/>
                <a:gdLst/>
                <a:ahLst/>
                <a:cxnLst/>
                <a:rect l="l" t="t" r="r" b="b"/>
                <a:pathLst>
                  <a:path w="19275" h="10461" extrusionOk="0">
                    <a:moveTo>
                      <a:pt x="9499" y="0"/>
                    </a:moveTo>
                    <a:lnTo>
                      <a:pt x="0" y="236"/>
                    </a:lnTo>
                    <a:lnTo>
                      <a:pt x="9697" y="10461"/>
                    </a:lnTo>
                    <a:lnTo>
                      <a:pt x="19274" y="10225"/>
                    </a:lnTo>
                    <a:lnTo>
                      <a:pt x="9499"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6"/>
              <p:cNvSpPr/>
              <p:nvPr/>
            </p:nvSpPr>
            <p:spPr>
              <a:xfrm>
                <a:off x="2567859" y="148618"/>
                <a:ext cx="591182" cy="320896"/>
              </a:xfrm>
              <a:custGeom>
                <a:avLst/>
                <a:gdLst/>
                <a:ahLst/>
                <a:cxnLst/>
                <a:rect l="l" t="t" r="r" b="b"/>
                <a:pathLst>
                  <a:path w="19274" h="10462" extrusionOk="0">
                    <a:moveTo>
                      <a:pt x="9499" y="1"/>
                    </a:moveTo>
                    <a:lnTo>
                      <a:pt x="1" y="237"/>
                    </a:lnTo>
                    <a:lnTo>
                      <a:pt x="9702" y="10461"/>
                    </a:lnTo>
                    <a:lnTo>
                      <a:pt x="19273" y="10225"/>
                    </a:lnTo>
                    <a:lnTo>
                      <a:pt x="9499" y="1"/>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6"/>
              <p:cNvSpPr/>
              <p:nvPr/>
            </p:nvSpPr>
            <p:spPr>
              <a:xfrm>
                <a:off x="3134503" y="134846"/>
                <a:ext cx="591366" cy="320681"/>
              </a:xfrm>
              <a:custGeom>
                <a:avLst/>
                <a:gdLst/>
                <a:ahLst/>
                <a:cxnLst/>
                <a:rect l="l" t="t" r="r" b="b"/>
                <a:pathLst>
                  <a:path w="19280" h="10455" extrusionOk="0">
                    <a:moveTo>
                      <a:pt x="9504" y="1"/>
                    </a:moveTo>
                    <a:lnTo>
                      <a:pt x="0" y="230"/>
                    </a:lnTo>
                    <a:lnTo>
                      <a:pt x="9702" y="10455"/>
                    </a:lnTo>
                    <a:lnTo>
                      <a:pt x="19279" y="10220"/>
                    </a:lnTo>
                    <a:lnTo>
                      <a:pt x="9504" y="1"/>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6"/>
              <p:cNvSpPr/>
              <p:nvPr/>
            </p:nvSpPr>
            <p:spPr>
              <a:xfrm>
                <a:off x="3718752" y="120583"/>
                <a:ext cx="591366" cy="320712"/>
              </a:xfrm>
              <a:custGeom>
                <a:avLst/>
                <a:gdLst/>
                <a:ahLst/>
                <a:cxnLst/>
                <a:rect l="l" t="t" r="r" b="b"/>
                <a:pathLst>
                  <a:path w="19280" h="10456" extrusionOk="0">
                    <a:moveTo>
                      <a:pt x="9504" y="0"/>
                    </a:moveTo>
                    <a:lnTo>
                      <a:pt x="0" y="231"/>
                    </a:lnTo>
                    <a:lnTo>
                      <a:pt x="9703" y="10456"/>
                    </a:lnTo>
                    <a:lnTo>
                      <a:pt x="19279" y="10220"/>
                    </a:lnTo>
                    <a:lnTo>
                      <a:pt x="9504"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6"/>
              <p:cNvSpPr/>
              <p:nvPr/>
            </p:nvSpPr>
            <p:spPr>
              <a:xfrm>
                <a:off x="4306867" y="106290"/>
                <a:ext cx="591182" cy="320742"/>
              </a:xfrm>
              <a:custGeom>
                <a:avLst/>
                <a:gdLst/>
                <a:ahLst/>
                <a:cxnLst/>
                <a:rect l="l" t="t" r="r" b="b"/>
                <a:pathLst>
                  <a:path w="19274" h="10457" extrusionOk="0">
                    <a:moveTo>
                      <a:pt x="9498" y="1"/>
                    </a:moveTo>
                    <a:lnTo>
                      <a:pt x="1" y="232"/>
                    </a:lnTo>
                    <a:lnTo>
                      <a:pt x="9697" y="10456"/>
                    </a:lnTo>
                    <a:lnTo>
                      <a:pt x="19273" y="10220"/>
                    </a:lnTo>
                    <a:lnTo>
                      <a:pt x="9498" y="1"/>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6"/>
              <p:cNvSpPr/>
              <p:nvPr/>
            </p:nvSpPr>
            <p:spPr>
              <a:xfrm>
                <a:off x="4889675" y="92058"/>
                <a:ext cx="591212" cy="320681"/>
              </a:xfrm>
              <a:custGeom>
                <a:avLst/>
                <a:gdLst/>
                <a:ahLst/>
                <a:cxnLst/>
                <a:rect l="l" t="t" r="r" b="b"/>
                <a:pathLst>
                  <a:path w="19275" h="10455" extrusionOk="0">
                    <a:moveTo>
                      <a:pt x="9499" y="1"/>
                    </a:moveTo>
                    <a:lnTo>
                      <a:pt x="0" y="230"/>
                    </a:lnTo>
                    <a:lnTo>
                      <a:pt x="9698" y="10455"/>
                    </a:lnTo>
                    <a:lnTo>
                      <a:pt x="19274" y="10219"/>
                    </a:lnTo>
                    <a:lnTo>
                      <a:pt x="9499" y="1"/>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6"/>
              <p:cNvSpPr/>
              <p:nvPr/>
            </p:nvSpPr>
            <p:spPr>
              <a:xfrm>
                <a:off x="5456288" y="78102"/>
                <a:ext cx="591366" cy="320681"/>
              </a:xfrm>
              <a:custGeom>
                <a:avLst/>
                <a:gdLst/>
                <a:ahLst/>
                <a:cxnLst/>
                <a:rect l="l" t="t" r="r" b="b"/>
                <a:pathLst>
                  <a:path w="19280" h="10455" extrusionOk="0">
                    <a:moveTo>
                      <a:pt x="9504" y="0"/>
                    </a:moveTo>
                    <a:lnTo>
                      <a:pt x="1" y="230"/>
                    </a:lnTo>
                    <a:lnTo>
                      <a:pt x="9703" y="10454"/>
                    </a:lnTo>
                    <a:lnTo>
                      <a:pt x="19279" y="10225"/>
                    </a:lnTo>
                    <a:lnTo>
                      <a:pt x="9504"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6"/>
              <p:cNvSpPr/>
              <p:nvPr/>
            </p:nvSpPr>
            <p:spPr>
              <a:xfrm>
                <a:off x="6040569" y="63809"/>
                <a:ext cx="591182" cy="320742"/>
              </a:xfrm>
              <a:custGeom>
                <a:avLst/>
                <a:gdLst/>
                <a:ahLst/>
                <a:cxnLst/>
                <a:rect l="l" t="t" r="r" b="b"/>
                <a:pathLst>
                  <a:path w="19274" h="10457" extrusionOk="0">
                    <a:moveTo>
                      <a:pt x="9504" y="1"/>
                    </a:moveTo>
                    <a:lnTo>
                      <a:pt x="1" y="232"/>
                    </a:lnTo>
                    <a:lnTo>
                      <a:pt x="9702" y="10456"/>
                    </a:lnTo>
                    <a:lnTo>
                      <a:pt x="19273" y="10225"/>
                    </a:lnTo>
                    <a:lnTo>
                      <a:pt x="9504" y="1"/>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6"/>
              <p:cNvSpPr/>
              <p:nvPr/>
            </p:nvSpPr>
            <p:spPr>
              <a:xfrm>
                <a:off x="6628530" y="49546"/>
                <a:ext cx="591366" cy="320712"/>
              </a:xfrm>
              <a:custGeom>
                <a:avLst/>
                <a:gdLst/>
                <a:ahLst/>
                <a:cxnLst/>
                <a:rect l="l" t="t" r="r" b="b"/>
                <a:pathLst>
                  <a:path w="19280" h="10456" extrusionOk="0">
                    <a:moveTo>
                      <a:pt x="9504" y="0"/>
                    </a:moveTo>
                    <a:lnTo>
                      <a:pt x="0" y="231"/>
                    </a:lnTo>
                    <a:lnTo>
                      <a:pt x="9702" y="10456"/>
                    </a:lnTo>
                    <a:lnTo>
                      <a:pt x="19279" y="10220"/>
                    </a:lnTo>
                    <a:lnTo>
                      <a:pt x="9504"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6"/>
              <p:cNvSpPr/>
              <p:nvPr/>
            </p:nvSpPr>
            <p:spPr>
              <a:xfrm>
                <a:off x="7211491" y="35314"/>
                <a:ext cx="591182" cy="320681"/>
              </a:xfrm>
              <a:custGeom>
                <a:avLst/>
                <a:gdLst/>
                <a:ahLst/>
                <a:cxnLst/>
                <a:rect l="l" t="t" r="r" b="b"/>
                <a:pathLst>
                  <a:path w="19274" h="10455" extrusionOk="0">
                    <a:moveTo>
                      <a:pt x="9499" y="0"/>
                    </a:moveTo>
                    <a:lnTo>
                      <a:pt x="1" y="230"/>
                    </a:lnTo>
                    <a:lnTo>
                      <a:pt x="9697" y="10454"/>
                    </a:lnTo>
                    <a:lnTo>
                      <a:pt x="19273" y="10225"/>
                    </a:lnTo>
                    <a:lnTo>
                      <a:pt x="9499"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6"/>
              <p:cNvSpPr/>
              <p:nvPr/>
            </p:nvSpPr>
            <p:spPr>
              <a:xfrm>
                <a:off x="7778135" y="21327"/>
                <a:ext cx="591151" cy="320896"/>
              </a:xfrm>
              <a:custGeom>
                <a:avLst/>
                <a:gdLst/>
                <a:ahLst/>
                <a:cxnLst/>
                <a:rect l="l" t="t" r="r" b="b"/>
                <a:pathLst>
                  <a:path w="19273" h="10462" extrusionOk="0">
                    <a:moveTo>
                      <a:pt x="9504" y="1"/>
                    </a:moveTo>
                    <a:lnTo>
                      <a:pt x="0" y="237"/>
                    </a:lnTo>
                    <a:lnTo>
                      <a:pt x="9702" y="10461"/>
                    </a:lnTo>
                    <a:lnTo>
                      <a:pt x="19273" y="10225"/>
                    </a:lnTo>
                    <a:lnTo>
                      <a:pt x="9504" y="1"/>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6"/>
              <p:cNvSpPr/>
              <p:nvPr/>
            </p:nvSpPr>
            <p:spPr>
              <a:xfrm>
                <a:off x="8362385" y="7064"/>
                <a:ext cx="591212" cy="320865"/>
              </a:xfrm>
              <a:custGeom>
                <a:avLst/>
                <a:gdLst/>
                <a:ahLst/>
                <a:cxnLst/>
                <a:rect l="l" t="t" r="r" b="b"/>
                <a:pathLst>
                  <a:path w="19275" h="10461" extrusionOk="0">
                    <a:moveTo>
                      <a:pt x="9499" y="0"/>
                    </a:moveTo>
                    <a:lnTo>
                      <a:pt x="0" y="236"/>
                    </a:lnTo>
                    <a:lnTo>
                      <a:pt x="9703" y="10461"/>
                    </a:lnTo>
                    <a:lnTo>
                      <a:pt x="19274" y="10225"/>
                    </a:lnTo>
                    <a:lnTo>
                      <a:pt x="9499"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7" name="Google Shape;237;p6"/>
            <p:cNvSpPr/>
            <p:nvPr/>
          </p:nvSpPr>
          <p:spPr>
            <a:xfrm>
              <a:off x="8370237" y="528313"/>
              <a:ext cx="583667" cy="325190"/>
            </a:xfrm>
            <a:custGeom>
              <a:avLst/>
              <a:gdLst/>
              <a:ahLst/>
              <a:cxnLst/>
              <a:rect l="l" t="t" r="r" b="b"/>
              <a:pathLst>
                <a:path w="19029" h="10602" extrusionOk="0">
                  <a:moveTo>
                    <a:pt x="9452" y="0"/>
                  </a:moveTo>
                  <a:lnTo>
                    <a:pt x="0" y="10601"/>
                  </a:lnTo>
                  <a:lnTo>
                    <a:pt x="9504" y="10601"/>
                  </a:lnTo>
                  <a:lnTo>
                    <a:pt x="19028"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6"/>
            <p:cNvSpPr/>
            <p:nvPr/>
          </p:nvSpPr>
          <p:spPr>
            <a:xfrm>
              <a:off x="195709" y="530736"/>
              <a:ext cx="8758195" cy="31"/>
            </a:xfrm>
            <a:custGeom>
              <a:avLst/>
              <a:gdLst/>
              <a:ahLst/>
              <a:cxnLst/>
              <a:rect l="l" t="t" r="r" b="b"/>
              <a:pathLst>
                <a:path w="285539" h="1" fill="none" extrusionOk="0">
                  <a:moveTo>
                    <a:pt x="0" y="0"/>
                  </a:moveTo>
                  <a:lnTo>
                    <a:pt x="285538" y="0"/>
                  </a:lnTo>
                </a:path>
              </a:pathLst>
            </a:custGeom>
            <a:noFill/>
            <a:ln w="6150" cap="flat" cmpd="sng">
              <a:solidFill>
                <a:srgbClr val="171717"/>
              </a:solidFill>
              <a:prstDash val="solid"/>
              <a:miter lim="12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6"/>
            <p:cNvSpPr/>
            <p:nvPr/>
          </p:nvSpPr>
          <p:spPr>
            <a:xfrm>
              <a:off x="195709" y="207663"/>
              <a:ext cx="499164" cy="645994"/>
            </a:xfrm>
            <a:custGeom>
              <a:avLst/>
              <a:gdLst/>
              <a:ahLst/>
              <a:cxnLst/>
              <a:rect l="l" t="t" r="r" b="b"/>
              <a:pathLst>
                <a:path w="16274" h="21061" extrusionOk="0">
                  <a:moveTo>
                    <a:pt x="0" y="0"/>
                  </a:moveTo>
                  <a:lnTo>
                    <a:pt x="0" y="21060"/>
                  </a:lnTo>
                  <a:lnTo>
                    <a:pt x="16273" y="21060"/>
                  </a:lnTo>
                  <a:lnTo>
                    <a:pt x="835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6"/>
            <p:cNvSpPr/>
            <p:nvPr/>
          </p:nvSpPr>
          <p:spPr>
            <a:xfrm>
              <a:off x="278126" y="284282"/>
              <a:ext cx="54198" cy="54229"/>
            </a:xfrm>
            <a:custGeom>
              <a:avLst/>
              <a:gdLst/>
              <a:ahLst/>
              <a:cxnLst/>
              <a:rect l="l" t="t" r="r" b="b"/>
              <a:pathLst>
                <a:path w="1767" h="1768" extrusionOk="0">
                  <a:moveTo>
                    <a:pt x="884" y="0"/>
                  </a:moveTo>
                  <a:cubicBezTo>
                    <a:pt x="397" y="0"/>
                    <a:pt x="0" y="398"/>
                    <a:pt x="0" y="885"/>
                  </a:cubicBezTo>
                  <a:cubicBezTo>
                    <a:pt x="0" y="1375"/>
                    <a:pt x="397" y="1768"/>
                    <a:pt x="884" y="1768"/>
                  </a:cubicBezTo>
                  <a:cubicBezTo>
                    <a:pt x="1375" y="1768"/>
                    <a:pt x="1767" y="1375"/>
                    <a:pt x="1767" y="885"/>
                  </a:cubicBezTo>
                  <a:cubicBezTo>
                    <a:pt x="1767" y="398"/>
                    <a:pt x="1375" y="0"/>
                    <a:pt x="884" y="0"/>
                  </a:cubicBezTo>
                  <a:close/>
                </a:path>
              </a:pathLst>
            </a:custGeom>
            <a:solidFill>
              <a:srgbClr val="000000"/>
            </a:solidFill>
            <a:ln w="19050"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6"/>
            <p:cNvSpPr/>
            <p:nvPr/>
          </p:nvSpPr>
          <p:spPr>
            <a:xfrm>
              <a:off x="285978" y="721519"/>
              <a:ext cx="54198" cy="54198"/>
            </a:xfrm>
            <a:custGeom>
              <a:avLst/>
              <a:gdLst/>
              <a:ahLst/>
              <a:cxnLst/>
              <a:rect l="l" t="t" r="r" b="b"/>
              <a:pathLst>
                <a:path w="1767" h="1767" extrusionOk="0">
                  <a:moveTo>
                    <a:pt x="884" y="1"/>
                  </a:moveTo>
                  <a:cubicBezTo>
                    <a:pt x="398" y="1"/>
                    <a:pt x="0" y="398"/>
                    <a:pt x="0" y="884"/>
                  </a:cubicBezTo>
                  <a:cubicBezTo>
                    <a:pt x="0" y="1376"/>
                    <a:pt x="398" y="1767"/>
                    <a:pt x="884" y="1767"/>
                  </a:cubicBezTo>
                  <a:cubicBezTo>
                    <a:pt x="1370" y="1767"/>
                    <a:pt x="1767" y="1376"/>
                    <a:pt x="1767" y="884"/>
                  </a:cubicBezTo>
                  <a:cubicBezTo>
                    <a:pt x="1767" y="398"/>
                    <a:pt x="1370" y="1"/>
                    <a:pt x="884" y="1"/>
                  </a:cubicBezTo>
                  <a:close/>
                </a:path>
              </a:pathLst>
            </a:custGeom>
            <a:solidFill>
              <a:srgbClr val="000000"/>
            </a:solidFill>
            <a:ln w="19050"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6"/>
            <p:cNvSpPr/>
            <p:nvPr/>
          </p:nvSpPr>
          <p:spPr>
            <a:xfrm>
              <a:off x="482221" y="721519"/>
              <a:ext cx="54229" cy="54198"/>
            </a:xfrm>
            <a:custGeom>
              <a:avLst/>
              <a:gdLst/>
              <a:ahLst/>
              <a:cxnLst/>
              <a:rect l="l" t="t" r="r" b="b"/>
              <a:pathLst>
                <a:path w="1768" h="1767" extrusionOk="0">
                  <a:moveTo>
                    <a:pt x="884" y="1"/>
                  </a:moveTo>
                  <a:cubicBezTo>
                    <a:pt x="398" y="1"/>
                    <a:pt x="1" y="398"/>
                    <a:pt x="1" y="884"/>
                  </a:cubicBezTo>
                  <a:cubicBezTo>
                    <a:pt x="1" y="1376"/>
                    <a:pt x="398" y="1767"/>
                    <a:pt x="884" y="1767"/>
                  </a:cubicBezTo>
                  <a:cubicBezTo>
                    <a:pt x="1371" y="1767"/>
                    <a:pt x="1767" y="1376"/>
                    <a:pt x="1767" y="884"/>
                  </a:cubicBezTo>
                  <a:cubicBezTo>
                    <a:pt x="1767" y="398"/>
                    <a:pt x="1371" y="1"/>
                    <a:pt x="884" y="1"/>
                  </a:cubicBezTo>
                  <a:close/>
                </a:path>
              </a:pathLst>
            </a:custGeom>
            <a:solidFill>
              <a:srgbClr val="000000"/>
            </a:solidFill>
            <a:ln w="19050"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6"/>
            <p:cNvSpPr/>
            <p:nvPr/>
          </p:nvSpPr>
          <p:spPr>
            <a:xfrm>
              <a:off x="195402" y="852675"/>
              <a:ext cx="31" cy="31"/>
            </a:xfrm>
            <a:custGeom>
              <a:avLst/>
              <a:gdLst/>
              <a:ahLst/>
              <a:cxnLst/>
              <a:rect l="l" t="t" r="r" b="b"/>
              <a:pathLst>
                <a:path w="1"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6"/>
            <p:cNvSpPr/>
            <p:nvPr/>
          </p:nvSpPr>
          <p:spPr>
            <a:xfrm>
              <a:off x="195402" y="852675"/>
              <a:ext cx="31" cy="31"/>
            </a:xfrm>
            <a:custGeom>
              <a:avLst/>
              <a:gdLst/>
              <a:ahLst/>
              <a:cxnLst/>
              <a:rect l="l" t="t" r="r" b="b"/>
              <a:pathLst>
                <a:path w="1"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5" name="Google Shape;245;p6"/>
          <p:cNvSpPr txBox="1">
            <a:spLocks noGrp="1"/>
          </p:cNvSpPr>
          <p:nvPr>
            <p:ph type="title"/>
          </p:nvPr>
        </p:nvSpPr>
        <p:spPr>
          <a:xfrm>
            <a:off x="720000" y="907363"/>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46"/>
        <p:cNvGrpSpPr/>
        <p:nvPr/>
      </p:nvGrpSpPr>
      <p:grpSpPr>
        <a:xfrm>
          <a:off x="0" y="0"/>
          <a:ext cx="0" cy="0"/>
          <a:chOff x="0" y="0"/>
          <a:chExt cx="0" cy="0"/>
        </a:xfrm>
      </p:grpSpPr>
      <p:grpSp>
        <p:nvGrpSpPr>
          <p:cNvPr id="247" name="Google Shape;247;p7"/>
          <p:cNvGrpSpPr/>
          <p:nvPr/>
        </p:nvGrpSpPr>
        <p:grpSpPr>
          <a:xfrm>
            <a:off x="187918" y="-4997"/>
            <a:ext cx="8768329" cy="4984347"/>
            <a:chOff x="187918" y="-4997"/>
            <a:chExt cx="8768329" cy="4984347"/>
          </a:xfrm>
        </p:grpSpPr>
        <p:sp>
          <p:nvSpPr>
            <p:cNvPr id="248" name="Google Shape;248;p7"/>
            <p:cNvSpPr/>
            <p:nvPr/>
          </p:nvSpPr>
          <p:spPr>
            <a:xfrm>
              <a:off x="340500" y="662650"/>
              <a:ext cx="8463000" cy="4316700"/>
            </a:xfrm>
            <a:prstGeom prst="roundRect">
              <a:avLst>
                <a:gd name="adj" fmla="val 2632"/>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7"/>
            <p:cNvSpPr/>
            <p:nvPr/>
          </p:nvSpPr>
          <p:spPr>
            <a:xfrm>
              <a:off x="195402" y="207509"/>
              <a:ext cx="31" cy="31"/>
            </a:xfrm>
            <a:custGeom>
              <a:avLst/>
              <a:gdLst/>
              <a:ahLst/>
              <a:cxnLst/>
              <a:rect l="l" t="t" r="r" b="b"/>
              <a:pathLst>
                <a:path w="1"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7"/>
            <p:cNvSpPr/>
            <p:nvPr/>
          </p:nvSpPr>
          <p:spPr>
            <a:xfrm>
              <a:off x="195402" y="207509"/>
              <a:ext cx="31" cy="31"/>
            </a:xfrm>
            <a:custGeom>
              <a:avLst/>
              <a:gdLst/>
              <a:ahLst/>
              <a:cxnLst/>
              <a:rect l="l" t="t" r="r" b="b"/>
              <a:pathLst>
                <a:path w="1"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7"/>
            <p:cNvSpPr/>
            <p:nvPr/>
          </p:nvSpPr>
          <p:spPr>
            <a:xfrm>
              <a:off x="195709" y="528466"/>
              <a:ext cx="8754637" cy="325190"/>
            </a:xfrm>
            <a:custGeom>
              <a:avLst/>
              <a:gdLst/>
              <a:ahLst/>
              <a:cxnLst/>
              <a:rect l="l" t="t" r="r" b="b"/>
              <a:pathLst>
                <a:path w="285423" h="10602" extrusionOk="0">
                  <a:moveTo>
                    <a:pt x="0" y="0"/>
                  </a:moveTo>
                  <a:lnTo>
                    <a:pt x="0" y="10601"/>
                  </a:lnTo>
                  <a:lnTo>
                    <a:pt x="285423" y="10601"/>
                  </a:lnTo>
                  <a:lnTo>
                    <a:pt x="2854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7"/>
            <p:cNvSpPr/>
            <p:nvPr/>
          </p:nvSpPr>
          <p:spPr>
            <a:xfrm>
              <a:off x="825017" y="528466"/>
              <a:ext cx="583514" cy="325190"/>
            </a:xfrm>
            <a:custGeom>
              <a:avLst/>
              <a:gdLst/>
              <a:ahLst/>
              <a:cxnLst/>
              <a:rect l="l" t="t" r="r" b="b"/>
              <a:pathLst>
                <a:path w="19024" h="10602" extrusionOk="0">
                  <a:moveTo>
                    <a:pt x="9446" y="0"/>
                  </a:moveTo>
                  <a:lnTo>
                    <a:pt x="0" y="10601"/>
                  </a:lnTo>
                  <a:lnTo>
                    <a:pt x="9504" y="10601"/>
                  </a:lnTo>
                  <a:lnTo>
                    <a:pt x="19023"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7"/>
            <p:cNvSpPr/>
            <p:nvPr/>
          </p:nvSpPr>
          <p:spPr>
            <a:xfrm>
              <a:off x="242025" y="528466"/>
              <a:ext cx="583514" cy="325190"/>
            </a:xfrm>
            <a:custGeom>
              <a:avLst/>
              <a:gdLst/>
              <a:ahLst/>
              <a:cxnLst/>
              <a:rect l="l" t="t" r="r" b="b"/>
              <a:pathLst>
                <a:path w="19024" h="10602" extrusionOk="0">
                  <a:moveTo>
                    <a:pt x="9446" y="0"/>
                  </a:moveTo>
                  <a:lnTo>
                    <a:pt x="1" y="10601"/>
                  </a:lnTo>
                  <a:lnTo>
                    <a:pt x="9504" y="10601"/>
                  </a:lnTo>
                  <a:lnTo>
                    <a:pt x="19024"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7"/>
            <p:cNvSpPr/>
            <p:nvPr/>
          </p:nvSpPr>
          <p:spPr>
            <a:xfrm>
              <a:off x="1407978" y="528466"/>
              <a:ext cx="583667" cy="325190"/>
            </a:xfrm>
            <a:custGeom>
              <a:avLst/>
              <a:gdLst/>
              <a:ahLst/>
              <a:cxnLst/>
              <a:rect l="l" t="t" r="r" b="b"/>
              <a:pathLst>
                <a:path w="19029" h="10602" extrusionOk="0">
                  <a:moveTo>
                    <a:pt x="9446" y="0"/>
                  </a:moveTo>
                  <a:lnTo>
                    <a:pt x="1" y="10601"/>
                  </a:lnTo>
                  <a:lnTo>
                    <a:pt x="9504" y="10601"/>
                  </a:lnTo>
                  <a:lnTo>
                    <a:pt x="19029"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7"/>
            <p:cNvSpPr/>
            <p:nvPr/>
          </p:nvSpPr>
          <p:spPr>
            <a:xfrm>
              <a:off x="1990970" y="528466"/>
              <a:ext cx="583667" cy="325190"/>
            </a:xfrm>
            <a:custGeom>
              <a:avLst/>
              <a:gdLst/>
              <a:ahLst/>
              <a:cxnLst/>
              <a:rect l="l" t="t" r="r" b="b"/>
              <a:pathLst>
                <a:path w="19029" h="10602" extrusionOk="0">
                  <a:moveTo>
                    <a:pt x="9452" y="0"/>
                  </a:moveTo>
                  <a:lnTo>
                    <a:pt x="0" y="10601"/>
                  </a:lnTo>
                  <a:lnTo>
                    <a:pt x="9504" y="10601"/>
                  </a:lnTo>
                  <a:lnTo>
                    <a:pt x="19028"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7"/>
            <p:cNvSpPr/>
            <p:nvPr/>
          </p:nvSpPr>
          <p:spPr>
            <a:xfrm>
              <a:off x="2574116" y="528466"/>
              <a:ext cx="583483" cy="325190"/>
            </a:xfrm>
            <a:custGeom>
              <a:avLst/>
              <a:gdLst/>
              <a:ahLst/>
              <a:cxnLst/>
              <a:rect l="l" t="t" r="r" b="b"/>
              <a:pathLst>
                <a:path w="19023" h="10602" extrusionOk="0">
                  <a:moveTo>
                    <a:pt x="9447" y="0"/>
                  </a:moveTo>
                  <a:lnTo>
                    <a:pt x="0" y="10601"/>
                  </a:lnTo>
                  <a:lnTo>
                    <a:pt x="9503" y="10601"/>
                  </a:lnTo>
                  <a:lnTo>
                    <a:pt x="19023"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7"/>
            <p:cNvSpPr/>
            <p:nvPr/>
          </p:nvSpPr>
          <p:spPr>
            <a:xfrm>
              <a:off x="3140913" y="528313"/>
              <a:ext cx="583636" cy="325190"/>
            </a:xfrm>
            <a:custGeom>
              <a:avLst/>
              <a:gdLst/>
              <a:ahLst/>
              <a:cxnLst/>
              <a:rect l="l" t="t" r="r" b="b"/>
              <a:pathLst>
                <a:path w="19028" h="10602" extrusionOk="0">
                  <a:moveTo>
                    <a:pt x="9446" y="0"/>
                  </a:moveTo>
                  <a:lnTo>
                    <a:pt x="1" y="10601"/>
                  </a:lnTo>
                  <a:lnTo>
                    <a:pt x="9504" y="10601"/>
                  </a:lnTo>
                  <a:lnTo>
                    <a:pt x="19027"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7"/>
            <p:cNvSpPr/>
            <p:nvPr/>
          </p:nvSpPr>
          <p:spPr>
            <a:xfrm>
              <a:off x="3725316" y="528313"/>
              <a:ext cx="583667" cy="325190"/>
            </a:xfrm>
            <a:custGeom>
              <a:avLst/>
              <a:gdLst/>
              <a:ahLst/>
              <a:cxnLst/>
              <a:rect l="l" t="t" r="r" b="b"/>
              <a:pathLst>
                <a:path w="19029" h="10602" extrusionOk="0">
                  <a:moveTo>
                    <a:pt x="9446" y="0"/>
                  </a:moveTo>
                  <a:lnTo>
                    <a:pt x="1" y="10601"/>
                  </a:lnTo>
                  <a:lnTo>
                    <a:pt x="9504" y="10601"/>
                  </a:lnTo>
                  <a:lnTo>
                    <a:pt x="19029"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7"/>
            <p:cNvSpPr/>
            <p:nvPr/>
          </p:nvSpPr>
          <p:spPr>
            <a:xfrm>
              <a:off x="4313431" y="528466"/>
              <a:ext cx="583667" cy="325190"/>
            </a:xfrm>
            <a:custGeom>
              <a:avLst/>
              <a:gdLst/>
              <a:ahLst/>
              <a:cxnLst/>
              <a:rect l="l" t="t" r="r" b="b"/>
              <a:pathLst>
                <a:path w="19029" h="10602" extrusionOk="0">
                  <a:moveTo>
                    <a:pt x="9452" y="0"/>
                  </a:moveTo>
                  <a:lnTo>
                    <a:pt x="0" y="10601"/>
                  </a:lnTo>
                  <a:lnTo>
                    <a:pt x="9510" y="10601"/>
                  </a:lnTo>
                  <a:lnTo>
                    <a:pt x="19028"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7"/>
            <p:cNvSpPr/>
            <p:nvPr/>
          </p:nvSpPr>
          <p:spPr>
            <a:xfrm>
              <a:off x="4896607" y="528466"/>
              <a:ext cx="583452" cy="325190"/>
            </a:xfrm>
            <a:custGeom>
              <a:avLst/>
              <a:gdLst/>
              <a:ahLst/>
              <a:cxnLst/>
              <a:rect l="l" t="t" r="r" b="b"/>
              <a:pathLst>
                <a:path w="19022" h="10602" extrusionOk="0">
                  <a:moveTo>
                    <a:pt x="9446" y="0"/>
                  </a:moveTo>
                  <a:lnTo>
                    <a:pt x="0" y="10601"/>
                  </a:lnTo>
                  <a:lnTo>
                    <a:pt x="9503" y="10601"/>
                  </a:lnTo>
                  <a:lnTo>
                    <a:pt x="19022"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7"/>
            <p:cNvSpPr/>
            <p:nvPr/>
          </p:nvSpPr>
          <p:spPr>
            <a:xfrm>
              <a:off x="5463374" y="528313"/>
              <a:ext cx="583636" cy="325190"/>
            </a:xfrm>
            <a:custGeom>
              <a:avLst/>
              <a:gdLst/>
              <a:ahLst/>
              <a:cxnLst/>
              <a:rect l="l" t="t" r="r" b="b"/>
              <a:pathLst>
                <a:path w="19028" h="10602" extrusionOk="0">
                  <a:moveTo>
                    <a:pt x="9446" y="0"/>
                  </a:moveTo>
                  <a:lnTo>
                    <a:pt x="0" y="10601"/>
                  </a:lnTo>
                  <a:lnTo>
                    <a:pt x="9504" y="10601"/>
                  </a:lnTo>
                  <a:lnTo>
                    <a:pt x="19027"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7"/>
            <p:cNvSpPr/>
            <p:nvPr/>
          </p:nvSpPr>
          <p:spPr>
            <a:xfrm>
              <a:off x="6047777" y="528313"/>
              <a:ext cx="583667" cy="325190"/>
            </a:xfrm>
            <a:custGeom>
              <a:avLst/>
              <a:gdLst/>
              <a:ahLst/>
              <a:cxnLst/>
              <a:rect l="l" t="t" r="r" b="b"/>
              <a:pathLst>
                <a:path w="19029" h="10602" extrusionOk="0">
                  <a:moveTo>
                    <a:pt x="9446" y="0"/>
                  </a:moveTo>
                  <a:lnTo>
                    <a:pt x="1" y="10601"/>
                  </a:lnTo>
                  <a:lnTo>
                    <a:pt x="9504" y="10601"/>
                  </a:lnTo>
                  <a:lnTo>
                    <a:pt x="19028"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7"/>
            <p:cNvSpPr/>
            <p:nvPr/>
          </p:nvSpPr>
          <p:spPr>
            <a:xfrm>
              <a:off x="6636075" y="528466"/>
              <a:ext cx="583452" cy="325190"/>
            </a:xfrm>
            <a:custGeom>
              <a:avLst/>
              <a:gdLst/>
              <a:ahLst/>
              <a:cxnLst/>
              <a:rect l="l" t="t" r="r" b="b"/>
              <a:pathLst>
                <a:path w="19022" h="10602" extrusionOk="0">
                  <a:moveTo>
                    <a:pt x="9446" y="0"/>
                  </a:moveTo>
                  <a:lnTo>
                    <a:pt x="0" y="10601"/>
                  </a:lnTo>
                  <a:lnTo>
                    <a:pt x="9504" y="10601"/>
                  </a:lnTo>
                  <a:lnTo>
                    <a:pt x="19022"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7"/>
            <p:cNvSpPr/>
            <p:nvPr/>
          </p:nvSpPr>
          <p:spPr>
            <a:xfrm>
              <a:off x="7219037" y="528466"/>
              <a:ext cx="583636" cy="325190"/>
            </a:xfrm>
            <a:custGeom>
              <a:avLst/>
              <a:gdLst/>
              <a:ahLst/>
              <a:cxnLst/>
              <a:rect l="l" t="t" r="r" b="b"/>
              <a:pathLst>
                <a:path w="19028" h="10602" extrusionOk="0">
                  <a:moveTo>
                    <a:pt x="9446" y="0"/>
                  </a:moveTo>
                  <a:lnTo>
                    <a:pt x="1" y="10601"/>
                  </a:lnTo>
                  <a:lnTo>
                    <a:pt x="9504" y="10601"/>
                  </a:lnTo>
                  <a:lnTo>
                    <a:pt x="19027"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7"/>
            <p:cNvSpPr/>
            <p:nvPr/>
          </p:nvSpPr>
          <p:spPr>
            <a:xfrm>
              <a:off x="7785834" y="528313"/>
              <a:ext cx="583667" cy="325190"/>
            </a:xfrm>
            <a:custGeom>
              <a:avLst/>
              <a:gdLst/>
              <a:ahLst/>
              <a:cxnLst/>
              <a:rect l="l" t="t" r="r" b="b"/>
              <a:pathLst>
                <a:path w="19029" h="10602" extrusionOk="0">
                  <a:moveTo>
                    <a:pt x="9451" y="0"/>
                  </a:moveTo>
                  <a:lnTo>
                    <a:pt x="0" y="10601"/>
                  </a:lnTo>
                  <a:lnTo>
                    <a:pt x="9504" y="10601"/>
                  </a:lnTo>
                  <a:lnTo>
                    <a:pt x="19028"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6" name="Google Shape;266;p7"/>
            <p:cNvGrpSpPr/>
            <p:nvPr/>
          </p:nvGrpSpPr>
          <p:grpSpPr>
            <a:xfrm rot="29908">
              <a:off x="190089" y="33114"/>
              <a:ext cx="8763986" cy="537311"/>
              <a:chOff x="190096" y="10"/>
              <a:chExt cx="8763655" cy="537290"/>
            </a:xfrm>
          </p:grpSpPr>
          <p:sp>
            <p:nvSpPr>
              <p:cNvPr id="267" name="Google Shape;267;p7"/>
              <p:cNvSpPr/>
              <p:nvPr/>
            </p:nvSpPr>
            <p:spPr>
              <a:xfrm>
                <a:off x="190096" y="10"/>
                <a:ext cx="8763655" cy="537290"/>
              </a:xfrm>
              <a:custGeom>
                <a:avLst/>
                <a:gdLst/>
                <a:ahLst/>
                <a:cxnLst/>
                <a:rect l="l" t="t" r="r" b="b"/>
                <a:pathLst>
                  <a:path w="285717" h="17517" extrusionOk="0">
                    <a:moveTo>
                      <a:pt x="285455" y="1"/>
                    </a:moveTo>
                    <a:lnTo>
                      <a:pt x="0" y="6974"/>
                    </a:lnTo>
                    <a:lnTo>
                      <a:pt x="262" y="17517"/>
                    </a:lnTo>
                    <a:lnTo>
                      <a:pt x="285716" y="10544"/>
                    </a:lnTo>
                    <a:lnTo>
                      <a:pt x="285455"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7"/>
              <p:cNvSpPr/>
              <p:nvPr/>
            </p:nvSpPr>
            <p:spPr>
              <a:xfrm>
                <a:off x="819250" y="191467"/>
                <a:ext cx="591335" cy="320681"/>
              </a:xfrm>
              <a:custGeom>
                <a:avLst/>
                <a:gdLst/>
                <a:ahLst/>
                <a:cxnLst/>
                <a:rect l="l" t="t" r="r" b="b"/>
                <a:pathLst>
                  <a:path w="19279" h="10455" extrusionOk="0">
                    <a:moveTo>
                      <a:pt x="9503" y="0"/>
                    </a:moveTo>
                    <a:lnTo>
                      <a:pt x="0" y="230"/>
                    </a:lnTo>
                    <a:lnTo>
                      <a:pt x="9703" y="10454"/>
                    </a:lnTo>
                    <a:lnTo>
                      <a:pt x="19279" y="10220"/>
                    </a:lnTo>
                    <a:lnTo>
                      <a:pt x="9503"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7"/>
              <p:cNvSpPr/>
              <p:nvPr/>
            </p:nvSpPr>
            <p:spPr>
              <a:xfrm>
                <a:off x="236411" y="205730"/>
                <a:ext cx="591366" cy="320681"/>
              </a:xfrm>
              <a:custGeom>
                <a:avLst/>
                <a:gdLst/>
                <a:ahLst/>
                <a:cxnLst/>
                <a:rect l="l" t="t" r="r" b="b"/>
                <a:pathLst>
                  <a:path w="19280" h="10455" extrusionOk="0">
                    <a:moveTo>
                      <a:pt x="9504" y="1"/>
                    </a:moveTo>
                    <a:lnTo>
                      <a:pt x="1" y="230"/>
                    </a:lnTo>
                    <a:lnTo>
                      <a:pt x="9703" y="10455"/>
                    </a:lnTo>
                    <a:lnTo>
                      <a:pt x="19279" y="10220"/>
                    </a:lnTo>
                    <a:lnTo>
                      <a:pt x="9504" y="1"/>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7"/>
              <p:cNvSpPr/>
              <p:nvPr/>
            </p:nvSpPr>
            <p:spPr>
              <a:xfrm>
                <a:off x="1402212" y="177174"/>
                <a:ext cx="591212" cy="320681"/>
              </a:xfrm>
              <a:custGeom>
                <a:avLst/>
                <a:gdLst/>
                <a:ahLst/>
                <a:cxnLst/>
                <a:rect l="l" t="t" r="r" b="b"/>
                <a:pathLst>
                  <a:path w="19275" h="10455" extrusionOk="0">
                    <a:moveTo>
                      <a:pt x="9499" y="1"/>
                    </a:moveTo>
                    <a:lnTo>
                      <a:pt x="1" y="230"/>
                    </a:lnTo>
                    <a:lnTo>
                      <a:pt x="9697" y="10455"/>
                    </a:lnTo>
                    <a:lnTo>
                      <a:pt x="19274" y="10225"/>
                    </a:lnTo>
                    <a:lnTo>
                      <a:pt x="9499" y="1"/>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7"/>
              <p:cNvSpPr/>
              <p:nvPr/>
            </p:nvSpPr>
            <p:spPr>
              <a:xfrm>
                <a:off x="1985051" y="162911"/>
                <a:ext cx="591212" cy="320865"/>
              </a:xfrm>
              <a:custGeom>
                <a:avLst/>
                <a:gdLst/>
                <a:ahLst/>
                <a:cxnLst/>
                <a:rect l="l" t="t" r="r" b="b"/>
                <a:pathLst>
                  <a:path w="19275" h="10461" extrusionOk="0">
                    <a:moveTo>
                      <a:pt x="9499" y="0"/>
                    </a:moveTo>
                    <a:lnTo>
                      <a:pt x="0" y="236"/>
                    </a:lnTo>
                    <a:lnTo>
                      <a:pt x="9697" y="10461"/>
                    </a:lnTo>
                    <a:lnTo>
                      <a:pt x="19274" y="10225"/>
                    </a:lnTo>
                    <a:lnTo>
                      <a:pt x="9499"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7"/>
              <p:cNvSpPr/>
              <p:nvPr/>
            </p:nvSpPr>
            <p:spPr>
              <a:xfrm>
                <a:off x="2567859" y="148618"/>
                <a:ext cx="591182" cy="320896"/>
              </a:xfrm>
              <a:custGeom>
                <a:avLst/>
                <a:gdLst/>
                <a:ahLst/>
                <a:cxnLst/>
                <a:rect l="l" t="t" r="r" b="b"/>
                <a:pathLst>
                  <a:path w="19274" h="10462" extrusionOk="0">
                    <a:moveTo>
                      <a:pt x="9499" y="1"/>
                    </a:moveTo>
                    <a:lnTo>
                      <a:pt x="1" y="237"/>
                    </a:lnTo>
                    <a:lnTo>
                      <a:pt x="9702" y="10461"/>
                    </a:lnTo>
                    <a:lnTo>
                      <a:pt x="19273" y="10225"/>
                    </a:lnTo>
                    <a:lnTo>
                      <a:pt x="9499" y="1"/>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7"/>
              <p:cNvSpPr/>
              <p:nvPr/>
            </p:nvSpPr>
            <p:spPr>
              <a:xfrm>
                <a:off x="3134503" y="134846"/>
                <a:ext cx="591366" cy="320681"/>
              </a:xfrm>
              <a:custGeom>
                <a:avLst/>
                <a:gdLst/>
                <a:ahLst/>
                <a:cxnLst/>
                <a:rect l="l" t="t" r="r" b="b"/>
                <a:pathLst>
                  <a:path w="19280" h="10455" extrusionOk="0">
                    <a:moveTo>
                      <a:pt x="9504" y="1"/>
                    </a:moveTo>
                    <a:lnTo>
                      <a:pt x="0" y="230"/>
                    </a:lnTo>
                    <a:lnTo>
                      <a:pt x="9702" y="10455"/>
                    </a:lnTo>
                    <a:lnTo>
                      <a:pt x="19279" y="10220"/>
                    </a:lnTo>
                    <a:lnTo>
                      <a:pt x="9504" y="1"/>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7"/>
              <p:cNvSpPr/>
              <p:nvPr/>
            </p:nvSpPr>
            <p:spPr>
              <a:xfrm>
                <a:off x="3718752" y="120583"/>
                <a:ext cx="591366" cy="320712"/>
              </a:xfrm>
              <a:custGeom>
                <a:avLst/>
                <a:gdLst/>
                <a:ahLst/>
                <a:cxnLst/>
                <a:rect l="l" t="t" r="r" b="b"/>
                <a:pathLst>
                  <a:path w="19280" h="10456" extrusionOk="0">
                    <a:moveTo>
                      <a:pt x="9504" y="0"/>
                    </a:moveTo>
                    <a:lnTo>
                      <a:pt x="0" y="231"/>
                    </a:lnTo>
                    <a:lnTo>
                      <a:pt x="9703" y="10456"/>
                    </a:lnTo>
                    <a:lnTo>
                      <a:pt x="19279" y="10220"/>
                    </a:lnTo>
                    <a:lnTo>
                      <a:pt x="9504"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7"/>
              <p:cNvSpPr/>
              <p:nvPr/>
            </p:nvSpPr>
            <p:spPr>
              <a:xfrm>
                <a:off x="4306867" y="106290"/>
                <a:ext cx="591182" cy="320742"/>
              </a:xfrm>
              <a:custGeom>
                <a:avLst/>
                <a:gdLst/>
                <a:ahLst/>
                <a:cxnLst/>
                <a:rect l="l" t="t" r="r" b="b"/>
                <a:pathLst>
                  <a:path w="19274" h="10457" extrusionOk="0">
                    <a:moveTo>
                      <a:pt x="9498" y="1"/>
                    </a:moveTo>
                    <a:lnTo>
                      <a:pt x="1" y="232"/>
                    </a:lnTo>
                    <a:lnTo>
                      <a:pt x="9697" y="10456"/>
                    </a:lnTo>
                    <a:lnTo>
                      <a:pt x="19273" y="10220"/>
                    </a:lnTo>
                    <a:lnTo>
                      <a:pt x="9498" y="1"/>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7"/>
              <p:cNvSpPr/>
              <p:nvPr/>
            </p:nvSpPr>
            <p:spPr>
              <a:xfrm>
                <a:off x="4889675" y="92058"/>
                <a:ext cx="591212" cy="320681"/>
              </a:xfrm>
              <a:custGeom>
                <a:avLst/>
                <a:gdLst/>
                <a:ahLst/>
                <a:cxnLst/>
                <a:rect l="l" t="t" r="r" b="b"/>
                <a:pathLst>
                  <a:path w="19275" h="10455" extrusionOk="0">
                    <a:moveTo>
                      <a:pt x="9499" y="1"/>
                    </a:moveTo>
                    <a:lnTo>
                      <a:pt x="0" y="230"/>
                    </a:lnTo>
                    <a:lnTo>
                      <a:pt x="9698" y="10455"/>
                    </a:lnTo>
                    <a:lnTo>
                      <a:pt x="19274" y="10219"/>
                    </a:lnTo>
                    <a:lnTo>
                      <a:pt x="9499" y="1"/>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7"/>
              <p:cNvSpPr/>
              <p:nvPr/>
            </p:nvSpPr>
            <p:spPr>
              <a:xfrm>
                <a:off x="5456288" y="78102"/>
                <a:ext cx="591366" cy="320681"/>
              </a:xfrm>
              <a:custGeom>
                <a:avLst/>
                <a:gdLst/>
                <a:ahLst/>
                <a:cxnLst/>
                <a:rect l="l" t="t" r="r" b="b"/>
                <a:pathLst>
                  <a:path w="19280" h="10455" extrusionOk="0">
                    <a:moveTo>
                      <a:pt x="9504" y="0"/>
                    </a:moveTo>
                    <a:lnTo>
                      <a:pt x="1" y="230"/>
                    </a:lnTo>
                    <a:lnTo>
                      <a:pt x="9703" y="10454"/>
                    </a:lnTo>
                    <a:lnTo>
                      <a:pt x="19279" y="10225"/>
                    </a:lnTo>
                    <a:lnTo>
                      <a:pt x="9504"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7"/>
              <p:cNvSpPr/>
              <p:nvPr/>
            </p:nvSpPr>
            <p:spPr>
              <a:xfrm>
                <a:off x="6040569" y="63809"/>
                <a:ext cx="591182" cy="320742"/>
              </a:xfrm>
              <a:custGeom>
                <a:avLst/>
                <a:gdLst/>
                <a:ahLst/>
                <a:cxnLst/>
                <a:rect l="l" t="t" r="r" b="b"/>
                <a:pathLst>
                  <a:path w="19274" h="10457" extrusionOk="0">
                    <a:moveTo>
                      <a:pt x="9504" y="1"/>
                    </a:moveTo>
                    <a:lnTo>
                      <a:pt x="1" y="232"/>
                    </a:lnTo>
                    <a:lnTo>
                      <a:pt x="9702" y="10456"/>
                    </a:lnTo>
                    <a:lnTo>
                      <a:pt x="19273" y="10225"/>
                    </a:lnTo>
                    <a:lnTo>
                      <a:pt x="9504" y="1"/>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7"/>
              <p:cNvSpPr/>
              <p:nvPr/>
            </p:nvSpPr>
            <p:spPr>
              <a:xfrm>
                <a:off x="6628530" y="49546"/>
                <a:ext cx="591366" cy="320712"/>
              </a:xfrm>
              <a:custGeom>
                <a:avLst/>
                <a:gdLst/>
                <a:ahLst/>
                <a:cxnLst/>
                <a:rect l="l" t="t" r="r" b="b"/>
                <a:pathLst>
                  <a:path w="19280" h="10456" extrusionOk="0">
                    <a:moveTo>
                      <a:pt x="9504" y="0"/>
                    </a:moveTo>
                    <a:lnTo>
                      <a:pt x="0" y="231"/>
                    </a:lnTo>
                    <a:lnTo>
                      <a:pt x="9702" y="10456"/>
                    </a:lnTo>
                    <a:lnTo>
                      <a:pt x="19279" y="10220"/>
                    </a:lnTo>
                    <a:lnTo>
                      <a:pt x="9504"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7"/>
              <p:cNvSpPr/>
              <p:nvPr/>
            </p:nvSpPr>
            <p:spPr>
              <a:xfrm>
                <a:off x="7211491" y="35314"/>
                <a:ext cx="591182" cy="320681"/>
              </a:xfrm>
              <a:custGeom>
                <a:avLst/>
                <a:gdLst/>
                <a:ahLst/>
                <a:cxnLst/>
                <a:rect l="l" t="t" r="r" b="b"/>
                <a:pathLst>
                  <a:path w="19274" h="10455" extrusionOk="0">
                    <a:moveTo>
                      <a:pt x="9499" y="0"/>
                    </a:moveTo>
                    <a:lnTo>
                      <a:pt x="1" y="230"/>
                    </a:lnTo>
                    <a:lnTo>
                      <a:pt x="9697" y="10454"/>
                    </a:lnTo>
                    <a:lnTo>
                      <a:pt x="19273" y="10225"/>
                    </a:lnTo>
                    <a:lnTo>
                      <a:pt x="9499"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7"/>
              <p:cNvSpPr/>
              <p:nvPr/>
            </p:nvSpPr>
            <p:spPr>
              <a:xfrm>
                <a:off x="7778135" y="21327"/>
                <a:ext cx="591151" cy="320896"/>
              </a:xfrm>
              <a:custGeom>
                <a:avLst/>
                <a:gdLst/>
                <a:ahLst/>
                <a:cxnLst/>
                <a:rect l="l" t="t" r="r" b="b"/>
                <a:pathLst>
                  <a:path w="19273" h="10462" extrusionOk="0">
                    <a:moveTo>
                      <a:pt x="9504" y="1"/>
                    </a:moveTo>
                    <a:lnTo>
                      <a:pt x="0" y="237"/>
                    </a:lnTo>
                    <a:lnTo>
                      <a:pt x="9702" y="10461"/>
                    </a:lnTo>
                    <a:lnTo>
                      <a:pt x="19273" y="10225"/>
                    </a:lnTo>
                    <a:lnTo>
                      <a:pt x="9504" y="1"/>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7"/>
              <p:cNvSpPr/>
              <p:nvPr/>
            </p:nvSpPr>
            <p:spPr>
              <a:xfrm>
                <a:off x="8362385" y="7064"/>
                <a:ext cx="591212" cy="320865"/>
              </a:xfrm>
              <a:custGeom>
                <a:avLst/>
                <a:gdLst/>
                <a:ahLst/>
                <a:cxnLst/>
                <a:rect l="l" t="t" r="r" b="b"/>
                <a:pathLst>
                  <a:path w="19275" h="10461" extrusionOk="0">
                    <a:moveTo>
                      <a:pt x="9499" y="0"/>
                    </a:moveTo>
                    <a:lnTo>
                      <a:pt x="0" y="236"/>
                    </a:lnTo>
                    <a:lnTo>
                      <a:pt x="9703" y="10461"/>
                    </a:lnTo>
                    <a:lnTo>
                      <a:pt x="19274" y="10225"/>
                    </a:lnTo>
                    <a:lnTo>
                      <a:pt x="9499"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3" name="Google Shape;283;p7"/>
            <p:cNvSpPr/>
            <p:nvPr/>
          </p:nvSpPr>
          <p:spPr>
            <a:xfrm>
              <a:off x="8370237" y="528313"/>
              <a:ext cx="583667" cy="325190"/>
            </a:xfrm>
            <a:custGeom>
              <a:avLst/>
              <a:gdLst/>
              <a:ahLst/>
              <a:cxnLst/>
              <a:rect l="l" t="t" r="r" b="b"/>
              <a:pathLst>
                <a:path w="19029" h="10602" extrusionOk="0">
                  <a:moveTo>
                    <a:pt x="9452" y="0"/>
                  </a:moveTo>
                  <a:lnTo>
                    <a:pt x="0" y="10601"/>
                  </a:lnTo>
                  <a:lnTo>
                    <a:pt x="9504" y="10601"/>
                  </a:lnTo>
                  <a:lnTo>
                    <a:pt x="19028"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7"/>
            <p:cNvSpPr/>
            <p:nvPr/>
          </p:nvSpPr>
          <p:spPr>
            <a:xfrm>
              <a:off x="195709" y="530736"/>
              <a:ext cx="8758195" cy="31"/>
            </a:xfrm>
            <a:custGeom>
              <a:avLst/>
              <a:gdLst/>
              <a:ahLst/>
              <a:cxnLst/>
              <a:rect l="l" t="t" r="r" b="b"/>
              <a:pathLst>
                <a:path w="285539" h="1" fill="none" extrusionOk="0">
                  <a:moveTo>
                    <a:pt x="0" y="0"/>
                  </a:moveTo>
                  <a:lnTo>
                    <a:pt x="285538" y="0"/>
                  </a:lnTo>
                </a:path>
              </a:pathLst>
            </a:custGeom>
            <a:noFill/>
            <a:ln w="6150" cap="flat" cmpd="sng">
              <a:solidFill>
                <a:srgbClr val="171717"/>
              </a:solidFill>
              <a:prstDash val="solid"/>
              <a:miter lim="12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7"/>
            <p:cNvSpPr/>
            <p:nvPr/>
          </p:nvSpPr>
          <p:spPr>
            <a:xfrm>
              <a:off x="195709" y="207663"/>
              <a:ext cx="499164" cy="645994"/>
            </a:xfrm>
            <a:custGeom>
              <a:avLst/>
              <a:gdLst/>
              <a:ahLst/>
              <a:cxnLst/>
              <a:rect l="l" t="t" r="r" b="b"/>
              <a:pathLst>
                <a:path w="16274" h="21061" extrusionOk="0">
                  <a:moveTo>
                    <a:pt x="0" y="0"/>
                  </a:moveTo>
                  <a:lnTo>
                    <a:pt x="0" y="21060"/>
                  </a:lnTo>
                  <a:lnTo>
                    <a:pt x="16273" y="21060"/>
                  </a:lnTo>
                  <a:lnTo>
                    <a:pt x="835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7"/>
            <p:cNvSpPr/>
            <p:nvPr/>
          </p:nvSpPr>
          <p:spPr>
            <a:xfrm>
              <a:off x="278126" y="284282"/>
              <a:ext cx="54198" cy="54229"/>
            </a:xfrm>
            <a:custGeom>
              <a:avLst/>
              <a:gdLst/>
              <a:ahLst/>
              <a:cxnLst/>
              <a:rect l="l" t="t" r="r" b="b"/>
              <a:pathLst>
                <a:path w="1767" h="1768" extrusionOk="0">
                  <a:moveTo>
                    <a:pt x="884" y="0"/>
                  </a:moveTo>
                  <a:cubicBezTo>
                    <a:pt x="397" y="0"/>
                    <a:pt x="0" y="398"/>
                    <a:pt x="0" y="885"/>
                  </a:cubicBezTo>
                  <a:cubicBezTo>
                    <a:pt x="0" y="1375"/>
                    <a:pt x="397" y="1768"/>
                    <a:pt x="884" y="1768"/>
                  </a:cubicBezTo>
                  <a:cubicBezTo>
                    <a:pt x="1375" y="1768"/>
                    <a:pt x="1767" y="1375"/>
                    <a:pt x="1767" y="885"/>
                  </a:cubicBezTo>
                  <a:cubicBezTo>
                    <a:pt x="1767" y="398"/>
                    <a:pt x="1375" y="0"/>
                    <a:pt x="884" y="0"/>
                  </a:cubicBezTo>
                  <a:close/>
                </a:path>
              </a:pathLst>
            </a:custGeom>
            <a:solidFill>
              <a:srgbClr val="000000"/>
            </a:solidFill>
            <a:ln w="19050"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7"/>
            <p:cNvSpPr/>
            <p:nvPr/>
          </p:nvSpPr>
          <p:spPr>
            <a:xfrm>
              <a:off x="285978" y="721519"/>
              <a:ext cx="54198" cy="54198"/>
            </a:xfrm>
            <a:custGeom>
              <a:avLst/>
              <a:gdLst/>
              <a:ahLst/>
              <a:cxnLst/>
              <a:rect l="l" t="t" r="r" b="b"/>
              <a:pathLst>
                <a:path w="1767" h="1767" extrusionOk="0">
                  <a:moveTo>
                    <a:pt x="884" y="1"/>
                  </a:moveTo>
                  <a:cubicBezTo>
                    <a:pt x="398" y="1"/>
                    <a:pt x="0" y="398"/>
                    <a:pt x="0" y="884"/>
                  </a:cubicBezTo>
                  <a:cubicBezTo>
                    <a:pt x="0" y="1376"/>
                    <a:pt x="398" y="1767"/>
                    <a:pt x="884" y="1767"/>
                  </a:cubicBezTo>
                  <a:cubicBezTo>
                    <a:pt x="1370" y="1767"/>
                    <a:pt x="1767" y="1376"/>
                    <a:pt x="1767" y="884"/>
                  </a:cubicBezTo>
                  <a:cubicBezTo>
                    <a:pt x="1767" y="398"/>
                    <a:pt x="1370" y="1"/>
                    <a:pt x="884" y="1"/>
                  </a:cubicBezTo>
                  <a:close/>
                </a:path>
              </a:pathLst>
            </a:custGeom>
            <a:solidFill>
              <a:srgbClr val="000000"/>
            </a:solidFill>
            <a:ln w="19050"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7"/>
            <p:cNvSpPr/>
            <p:nvPr/>
          </p:nvSpPr>
          <p:spPr>
            <a:xfrm>
              <a:off x="482221" y="721519"/>
              <a:ext cx="54229" cy="54198"/>
            </a:xfrm>
            <a:custGeom>
              <a:avLst/>
              <a:gdLst/>
              <a:ahLst/>
              <a:cxnLst/>
              <a:rect l="l" t="t" r="r" b="b"/>
              <a:pathLst>
                <a:path w="1768" h="1767" extrusionOk="0">
                  <a:moveTo>
                    <a:pt x="884" y="1"/>
                  </a:moveTo>
                  <a:cubicBezTo>
                    <a:pt x="398" y="1"/>
                    <a:pt x="1" y="398"/>
                    <a:pt x="1" y="884"/>
                  </a:cubicBezTo>
                  <a:cubicBezTo>
                    <a:pt x="1" y="1376"/>
                    <a:pt x="398" y="1767"/>
                    <a:pt x="884" y="1767"/>
                  </a:cubicBezTo>
                  <a:cubicBezTo>
                    <a:pt x="1371" y="1767"/>
                    <a:pt x="1767" y="1376"/>
                    <a:pt x="1767" y="884"/>
                  </a:cubicBezTo>
                  <a:cubicBezTo>
                    <a:pt x="1767" y="398"/>
                    <a:pt x="1371" y="1"/>
                    <a:pt x="884" y="1"/>
                  </a:cubicBezTo>
                  <a:close/>
                </a:path>
              </a:pathLst>
            </a:custGeom>
            <a:solidFill>
              <a:srgbClr val="000000"/>
            </a:solidFill>
            <a:ln w="19050"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7"/>
            <p:cNvSpPr/>
            <p:nvPr/>
          </p:nvSpPr>
          <p:spPr>
            <a:xfrm>
              <a:off x="195402" y="852675"/>
              <a:ext cx="31" cy="31"/>
            </a:xfrm>
            <a:custGeom>
              <a:avLst/>
              <a:gdLst/>
              <a:ahLst/>
              <a:cxnLst/>
              <a:rect l="l" t="t" r="r" b="b"/>
              <a:pathLst>
                <a:path w="1"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7"/>
            <p:cNvSpPr/>
            <p:nvPr/>
          </p:nvSpPr>
          <p:spPr>
            <a:xfrm>
              <a:off x="195402" y="852675"/>
              <a:ext cx="31" cy="31"/>
            </a:xfrm>
            <a:custGeom>
              <a:avLst/>
              <a:gdLst/>
              <a:ahLst/>
              <a:cxnLst/>
              <a:rect l="l" t="t" r="r" b="b"/>
              <a:pathLst>
                <a:path w="1"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1" name="Google Shape;291;p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2" name="Google Shape;292;p7"/>
          <p:cNvSpPr txBox="1">
            <a:spLocks noGrp="1"/>
          </p:cNvSpPr>
          <p:nvPr>
            <p:ph type="body" idx="1"/>
          </p:nvPr>
        </p:nvSpPr>
        <p:spPr>
          <a:xfrm>
            <a:off x="720000" y="1152475"/>
            <a:ext cx="3322200" cy="34164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SzPts val="1400"/>
              <a:buChar char="●"/>
              <a:defRPr sz="1400"/>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93"/>
        <p:cNvGrpSpPr/>
        <p:nvPr/>
      </p:nvGrpSpPr>
      <p:grpSpPr>
        <a:xfrm>
          <a:off x="0" y="0"/>
          <a:ext cx="0" cy="0"/>
          <a:chOff x="0" y="0"/>
          <a:chExt cx="0" cy="0"/>
        </a:xfrm>
      </p:grpSpPr>
      <p:grpSp>
        <p:nvGrpSpPr>
          <p:cNvPr id="294" name="Google Shape;294;p8"/>
          <p:cNvGrpSpPr/>
          <p:nvPr/>
        </p:nvGrpSpPr>
        <p:grpSpPr>
          <a:xfrm>
            <a:off x="187918" y="-4997"/>
            <a:ext cx="8768329" cy="4984347"/>
            <a:chOff x="187918" y="-4997"/>
            <a:chExt cx="8768329" cy="4984347"/>
          </a:xfrm>
        </p:grpSpPr>
        <p:sp>
          <p:nvSpPr>
            <p:cNvPr id="295" name="Google Shape;295;p8"/>
            <p:cNvSpPr/>
            <p:nvPr/>
          </p:nvSpPr>
          <p:spPr>
            <a:xfrm>
              <a:off x="340500" y="662650"/>
              <a:ext cx="8463000" cy="4316700"/>
            </a:xfrm>
            <a:prstGeom prst="roundRect">
              <a:avLst>
                <a:gd name="adj" fmla="val 2632"/>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8"/>
            <p:cNvSpPr/>
            <p:nvPr/>
          </p:nvSpPr>
          <p:spPr>
            <a:xfrm>
              <a:off x="195402" y="207509"/>
              <a:ext cx="31" cy="31"/>
            </a:xfrm>
            <a:custGeom>
              <a:avLst/>
              <a:gdLst/>
              <a:ahLst/>
              <a:cxnLst/>
              <a:rect l="l" t="t" r="r" b="b"/>
              <a:pathLst>
                <a:path w="1"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8"/>
            <p:cNvSpPr/>
            <p:nvPr/>
          </p:nvSpPr>
          <p:spPr>
            <a:xfrm>
              <a:off x="195402" y="207509"/>
              <a:ext cx="31" cy="31"/>
            </a:xfrm>
            <a:custGeom>
              <a:avLst/>
              <a:gdLst/>
              <a:ahLst/>
              <a:cxnLst/>
              <a:rect l="l" t="t" r="r" b="b"/>
              <a:pathLst>
                <a:path w="1"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8"/>
            <p:cNvSpPr/>
            <p:nvPr/>
          </p:nvSpPr>
          <p:spPr>
            <a:xfrm>
              <a:off x="195709" y="528466"/>
              <a:ext cx="8754637" cy="325190"/>
            </a:xfrm>
            <a:custGeom>
              <a:avLst/>
              <a:gdLst/>
              <a:ahLst/>
              <a:cxnLst/>
              <a:rect l="l" t="t" r="r" b="b"/>
              <a:pathLst>
                <a:path w="285423" h="10602" extrusionOk="0">
                  <a:moveTo>
                    <a:pt x="0" y="0"/>
                  </a:moveTo>
                  <a:lnTo>
                    <a:pt x="0" y="10601"/>
                  </a:lnTo>
                  <a:lnTo>
                    <a:pt x="285423" y="10601"/>
                  </a:lnTo>
                  <a:lnTo>
                    <a:pt x="2854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8"/>
            <p:cNvSpPr/>
            <p:nvPr/>
          </p:nvSpPr>
          <p:spPr>
            <a:xfrm>
              <a:off x="825017" y="528466"/>
              <a:ext cx="583514" cy="325190"/>
            </a:xfrm>
            <a:custGeom>
              <a:avLst/>
              <a:gdLst/>
              <a:ahLst/>
              <a:cxnLst/>
              <a:rect l="l" t="t" r="r" b="b"/>
              <a:pathLst>
                <a:path w="19024" h="10602" extrusionOk="0">
                  <a:moveTo>
                    <a:pt x="9446" y="0"/>
                  </a:moveTo>
                  <a:lnTo>
                    <a:pt x="0" y="10601"/>
                  </a:lnTo>
                  <a:lnTo>
                    <a:pt x="9504" y="10601"/>
                  </a:lnTo>
                  <a:lnTo>
                    <a:pt x="19023"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8"/>
            <p:cNvSpPr/>
            <p:nvPr/>
          </p:nvSpPr>
          <p:spPr>
            <a:xfrm>
              <a:off x="242025" y="528466"/>
              <a:ext cx="583514" cy="325190"/>
            </a:xfrm>
            <a:custGeom>
              <a:avLst/>
              <a:gdLst/>
              <a:ahLst/>
              <a:cxnLst/>
              <a:rect l="l" t="t" r="r" b="b"/>
              <a:pathLst>
                <a:path w="19024" h="10602" extrusionOk="0">
                  <a:moveTo>
                    <a:pt x="9446" y="0"/>
                  </a:moveTo>
                  <a:lnTo>
                    <a:pt x="1" y="10601"/>
                  </a:lnTo>
                  <a:lnTo>
                    <a:pt x="9504" y="10601"/>
                  </a:lnTo>
                  <a:lnTo>
                    <a:pt x="19024"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8"/>
            <p:cNvSpPr/>
            <p:nvPr/>
          </p:nvSpPr>
          <p:spPr>
            <a:xfrm>
              <a:off x="1407978" y="528466"/>
              <a:ext cx="583667" cy="325190"/>
            </a:xfrm>
            <a:custGeom>
              <a:avLst/>
              <a:gdLst/>
              <a:ahLst/>
              <a:cxnLst/>
              <a:rect l="l" t="t" r="r" b="b"/>
              <a:pathLst>
                <a:path w="19029" h="10602" extrusionOk="0">
                  <a:moveTo>
                    <a:pt x="9446" y="0"/>
                  </a:moveTo>
                  <a:lnTo>
                    <a:pt x="1" y="10601"/>
                  </a:lnTo>
                  <a:lnTo>
                    <a:pt x="9504" y="10601"/>
                  </a:lnTo>
                  <a:lnTo>
                    <a:pt x="19029"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8"/>
            <p:cNvSpPr/>
            <p:nvPr/>
          </p:nvSpPr>
          <p:spPr>
            <a:xfrm>
              <a:off x="1990970" y="528466"/>
              <a:ext cx="583667" cy="325190"/>
            </a:xfrm>
            <a:custGeom>
              <a:avLst/>
              <a:gdLst/>
              <a:ahLst/>
              <a:cxnLst/>
              <a:rect l="l" t="t" r="r" b="b"/>
              <a:pathLst>
                <a:path w="19029" h="10602" extrusionOk="0">
                  <a:moveTo>
                    <a:pt x="9452" y="0"/>
                  </a:moveTo>
                  <a:lnTo>
                    <a:pt x="0" y="10601"/>
                  </a:lnTo>
                  <a:lnTo>
                    <a:pt x="9504" y="10601"/>
                  </a:lnTo>
                  <a:lnTo>
                    <a:pt x="19028"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8"/>
            <p:cNvSpPr/>
            <p:nvPr/>
          </p:nvSpPr>
          <p:spPr>
            <a:xfrm>
              <a:off x="2574116" y="528466"/>
              <a:ext cx="583483" cy="325190"/>
            </a:xfrm>
            <a:custGeom>
              <a:avLst/>
              <a:gdLst/>
              <a:ahLst/>
              <a:cxnLst/>
              <a:rect l="l" t="t" r="r" b="b"/>
              <a:pathLst>
                <a:path w="19023" h="10602" extrusionOk="0">
                  <a:moveTo>
                    <a:pt x="9447" y="0"/>
                  </a:moveTo>
                  <a:lnTo>
                    <a:pt x="0" y="10601"/>
                  </a:lnTo>
                  <a:lnTo>
                    <a:pt x="9503" y="10601"/>
                  </a:lnTo>
                  <a:lnTo>
                    <a:pt x="19023"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8"/>
            <p:cNvSpPr/>
            <p:nvPr/>
          </p:nvSpPr>
          <p:spPr>
            <a:xfrm>
              <a:off x="3140913" y="528313"/>
              <a:ext cx="583636" cy="325190"/>
            </a:xfrm>
            <a:custGeom>
              <a:avLst/>
              <a:gdLst/>
              <a:ahLst/>
              <a:cxnLst/>
              <a:rect l="l" t="t" r="r" b="b"/>
              <a:pathLst>
                <a:path w="19028" h="10602" extrusionOk="0">
                  <a:moveTo>
                    <a:pt x="9446" y="0"/>
                  </a:moveTo>
                  <a:lnTo>
                    <a:pt x="1" y="10601"/>
                  </a:lnTo>
                  <a:lnTo>
                    <a:pt x="9504" y="10601"/>
                  </a:lnTo>
                  <a:lnTo>
                    <a:pt x="19027"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8"/>
            <p:cNvSpPr/>
            <p:nvPr/>
          </p:nvSpPr>
          <p:spPr>
            <a:xfrm>
              <a:off x="3725316" y="528313"/>
              <a:ext cx="583667" cy="325190"/>
            </a:xfrm>
            <a:custGeom>
              <a:avLst/>
              <a:gdLst/>
              <a:ahLst/>
              <a:cxnLst/>
              <a:rect l="l" t="t" r="r" b="b"/>
              <a:pathLst>
                <a:path w="19029" h="10602" extrusionOk="0">
                  <a:moveTo>
                    <a:pt x="9446" y="0"/>
                  </a:moveTo>
                  <a:lnTo>
                    <a:pt x="1" y="10601"/>
                  </a:lnTo>
                  <a:lnTo>
                    <a:pt x="9504" y="10601"/>
                  </a:lnTo>
                  <a:lnTo>
                    <a:pt x="19029"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8"/>
            <p:cNvSpPr/>
            <p:nvPr/>
          </p:nvSpPr>
          <p:spPr>
            <a:xfrm>
              <a:off x="4313431" y="528466"/>
              <a:ext cx="583667" cy="325190"/>
            </a:xfrm>
            <a:custGeom>
              <a:avLst/>
              <a:gdLst/>
              <a:ahLst/>
              <a:cxnLst/>
              <a:rect l="l" t="t" r="r" b="b"/>
              <a:pathLst>
                <a:path w="19029" h="10602" extrusionOk="0">
                  <a:moveTo>
                    <a:pt x="9452" y="0"/>
                  </a:moveTo>
                  <a:lnTo>
                    <a:pt x="0" y="10601"/>
                  </a:lnTo>
                  <a:lnTo>
                    <a:pt x="9510" y="10601"/>
                  </a:lnTo>
                  <a:lnTo>
                    <a:pt x="19028"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8"/>
            <p:cNvSpPr/>
            <p:nvPr/>
          </p:nvSpPr>
          <p:spPr>
            <a:xfrm>
              <a:off x="4896607" y="528466"/>
              <a:ext cx="583452" cy="325190"/>
            </a:xfrm>
            <a:custGeom>
              <a:avLst/>
              <a:gdLst/>
              <a:ahLst/>
              <a:cxnLst/>
              <a:rect l="l" t="t" r="r" b="b"/>
              <a:pathLst>
                <a:path w="19022" h="10602" extrusionOk="0">
                  <a:moveTo>
                    <a:pt x="9446" y="0"/>
                  </a:moveTo>
                  <a:lnTo>
                    <a:pt x="0" y="10601"/>
                  </a:lnTo>
                  <a:lnTo>
                    <a:pt x="9503" y="10601"/>
                  </a:lnTo>
                  <a:lnTo>
                    <a:pt x="19022"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8"/>
            <p:cNvSpPr/>
            <p:nvPr/>
          </p:nvSpPr>
          <p:spPr>
            <a:xfrm>
              <a:off x="5463374" y="528313"/>
              <a:ext cx="583636" cy="325190"/>
            </a:xfrm>
            <a:custGeom>
              <a:avLst/>
              <a:gdLst/>
              <a:ahLst/>
              <a:cxnLst/>
              <a:rect l="l" t="t" r="r" b="b"/>
              <a:pathLst>
                <a:path w="19028" h="10602" extrusionOk="0">
                  <a:moveTo>
                    <a:pt x="9446" y="0"/>
                  </a:moveTo>
                  <a:lnTo>
                    <a:pt x="0" y="10601"/>
                  </a:lnTo>
                  <a:lnTo>
                    <a:pt x="9504" y="10601"/>
                  </a:lnTo>
                  <a:lnTo>
                    <a:pt x="19027"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8"/>
            <p:cNvSpPr/>
            <p:nvPr/>
          </p:nvSpPr>
          <p:spPr>
            <a:xfrm>
              <a:off x="6047777" y="528313"/>
              <a:ext cx="583667" cy="325190"/>
            </a:xfrm>
            <a:custGeom>
              <a:avLst/>
              <a:gdLst/>
              <a:ahLst/>
              <a:cxnLst/>
              <a:rect l="l" t="t" r="r" b="b"/>
              <a:pathLst>
                <a:path w="19029" h="10602" extrusionOk="0">
                  <a:moveTo>
                    <a:pt x="9446" y="0"/>
                  </a:moveTo>
                  <a:lnTo>
                    <a:pt x="1" y="10601"/>
                  </a:lnTo>
                  <a:lnTo>
                    <a:pt x="9504" y="10601"/>
                  </a:lnTo>
                  <a:lnTo>
                    <a:pt x="19028"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8"/>
            <p:cNvSpPr/>
            <p:nvPr/>
          </p:nvSpPr>
          <p:spPr>
            <a:xfrm>
              <a:off x="6636075" y="528466"/>
              <a:ext cx="583452" cy="325190"/>
            </a:xfrm>
            <a:custGeom>
              <a:avLst/>
              <a:gdLst/>
              <a:ahLst/>
              <a:cxnLst/>
              <a:rect l="l" t="t" r="r" b="b"/>
              <a:pathLst>
                <a:path w="19022" h="10602" extrusionOk="0">
                  <a:moveTo>
                    <a:pt x="9446" y="0"/>
                  </a:moveTo>
                  <a:lnTo>
                    <a:pt x="0" y="10601"/>
                  </a:lnTo>
                  <a:lnTo>
                    <a:pt x="9504" y="10601"/>
                  </a:lnTo>
                  <a:lnTo>
                    <a:pt x="19022"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8"/>
            <p:cNvSpPr/>
            <p:nvPr/>
          </p:nvSpPr>
          <p:spPr>
            <a:xfrm>
              <a:off x="7219037" y="528466"/>
              <a:ext cx="583636" cy="325190"/>
            </a:xfrm>
            <a:custGeom>
              <a:avLst/>
              <a:gdLst/>
              <a:ahLst/>
              <a:cxnLst/>
              <a:rect l="l" t="t" r="r" b="b"/>
              <a:pathLst>
                <a:path w="19028" h="10602" extrusionOk="0">
                  <a:moveTo>
                    <a:pt x="9446" y="0"/>
                  </a:moveTo>
                  <a:lnTo>
                    <a:pt x="1" y="10601"/>
                  </a:lnTo>
                  <a:lnTo>
                    <a:pt x="9504" y="10601"/>
                  </a:lnTo>
                  <a:lnTo>
                    <a:pt x="19027"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8"/>
            <p:cNvSpPr/>
            <p:nvPr/>
          </p:nvSpPr>
          <p:spPr>
            <a:xfrm>
              <a:off x="7785834" y="528313"/>
              <a:ext cx="583667" cy="325190"/>
            </a:xfrm>
            <a:custGeom>
              <a:avLst/>
              <a:gdLst/>
              <a:ahLst/>
              <a:cxnLst/>
              <a:rect l="l" t="t" r="r" b="b"/>
              <a:pathLst>
                <a:path w="19029" h="10602" extrusionOk="0">
                  <a:moveTo>
                    <a:pt x="9451" y="0"/>
                  </a:moveTo>
                  <a:lnTo>
                    <a:pt x="0" y="10601"/>
                  </a:lnTo>
                  <a:lnTo>
                    <a:pt x="9504" y="10601"/>
                  </a:lnTo>
                  <a:lnTo>
                    <a:pt x="19028"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3" name="Google Shape;313;p8"/>
            <p:cNvGrpSpPr/>
            <p:nvPr/>
          </p:nvGrpSpPr>
          <p:grpSpPr>
            <a:xfrm rot="29908">
              <a:off x="190089" y="33114"/>
              <a:ext cx="8763986" cy="537311"/>
              <a:chOff x="190096" y="10"/>
              <a:chExt cx="8763655" cy="537290"/>
            </a:xfrm>
          </p:grpSpPr>
          <p:sp>
            <p:nvSpPr>
              <p:cNvPr id="314" name="Google Shape;314;p8"/>
              <p:cNvSpPr/>
              <p:nvPr/>
            </p:nvSpPr>
            <p:spPr>
              <a:xfrm>
                <a:off x="190096" y="10"/>
                <a:ext cx="8763655" cy="537290"/>
              </a:xfrm>
              <a:custGeom>
                <a:avLst/>
                <a:gdLst/>
                <a:ahLst/>
                <a:cxnLst/>
                <a:rect l="l" t="t" r="r" b="b"/>
                <a:pathLst>
                  <a:path w="285717" h="17517" extrusionOk="0">
                    <a:moveTo>
                      <a:pt x="285455" y="1"/>
                    </a:moveTo>
                    <a:lnTo>
                      <a:pt x="0" y="6974"/>
                    </a:lnTo>
                    <a:lnTo>
                      <a:pt x="262" y="17517"/>
                    </a:lnTo>
                    <a:lnTo>
                      <a:pt x="285716" y="10544"/>
                    </a:lnTo>
                    <a:lnTo>
                      <a:pt x="285455"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8"/>
              <p:cNvSpPr/>
              <p:nvPr/>
            </p:nvSpPr>
            <p:spPr>
              <a:xfrm>
                <a:off x="819250" y="191467"/>
                <a:ext cx="591335" cy="320681"/>
              </a:xfrm>
              <a:custGeom>
                <a:avLst/>
                <a:gdLst/>
                <a:ahLst/>
                <a:cxnLst/>
                <a:rect l="l" t="t" r="r" b="b"/>
                <a:pathLst>
                  <a:path w="19279" h="10455" extrusionOk="0">
                    <a:moveTo>
                      <a:pt x="9503" y="0"/>
                    </a:moveTo>
                    <a:lnTo>
                      <a:pt x="0" y="230"/>
                    </a:lnTo>
                    <a:lnTo>
                      <a:pt x="9703" y="10454"/>
                    </a:lnTo>
                    <a:lnTo>
                      <a:pt x="19279" y="10220"/>
                    </a:lnTo>
                    <a:lnTo>
                      <a:pt x="9503"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8"/>
              <p:cNvSpPr/>
              <p:nvPr/>
            </p:nvSpPr>
            <p:spPr>
              <a:xfrm>
                <a:off x="236411" y="205730"/>
                <a:ext cx="591366" cy="320681"/>
              </a:xfrm>
              <a:custGeom>
                <a:avLst/>
                <a:gdLst/>
                <a:ahLst/>
                <a:cxnLst/>
                <a:rect l="l" t="t" r="r" b="b"/>
                <a:pathLst>
                  <a:path w="19280" h="10455" extrusionOk="0">
                    <a:moveTo>
                      <a:pt x="9504" y="1"/>
                    </a:moveTo>
                    <a:lnTo>
                      <a:pt x="1" y="230"/>
                    </a:lnTo>
                    <a:lnTo>
                      <a:pt x="9703" y="10455"/>
                    </a:lnTo>
                    <a:lnTo>
                      <a:pt x="19279" y="10220"/>
                    </a:lnTo>
                    <a:lnTo>
                      <a:pt x="9504" y="1"/>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8"/>
              <p:cNvSpPr/>
              <p:nvPr/>
            </p:nvSpPr>
            <p:spPr>
              <a:xfrm>
                <a:off x="1402212" y="177174"/>
                <a:ext cx="591212" cy="320681"/>
              </a:xfrm>
              <a:custGeom>
                <a:avLst/>
                <a:gdLst/>
                <a:ahLst/>
                <a:cxnLst/>
                <a:rect l="l" t="t" r="r" b="b"/>
                <a:pathLst>
                  <a:path w="19275" h="10455" extrusionOk="0">
                    <a:moveTo>
                      <a:pt x="9499" y="1"/>
                    </a:moveTo>
                    <a:lnTo>
                      <a:pt x="1" y="230"/>
                    </a:lnTo>
                    <a:lnTo>
                      <a:pt x="9697" y="10455"/>
                    </a:lnTo>
                    <a:lnTo>
                      <a:pt x="19274" y="10225"/>
                    </a:lnTo>
                    <a:lnTo>
                      <a:pt x="9499" y="1"/>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8"/>
              <p:cNvSpPr/>
              <p:nvPr/>
            </p:nvSpPr>
            <p:spPr>
              <a:xfrm>
                <a:off x="1985051" y="162911"/>
                <a:ext cx="591212" cy="320865"/>
              </a:xfrm>
              <a:custGeom>
                <a:avLst/>
                <a:gdLst/>
                <a:ahLst/>
                <a:cxnLst/>
                <a:rect l="l" t="t" r="r" b="b"/>
                <a:pathLst>
                  <a:path w="19275" h="10461" extrusionOk="0">
                    <a:moveTo>
                      <a:pt x="9499" y="0"/>
                    </a:moveTo>
                    <a:lnTo>
                      <a:pt x="0" y="236"/>
                    </a:lnTo>
                    <a:lnTo>
                      <a:pt x="9697" y="10461"/>
                    </a:lnTo>
                    <a:lnTo>
                      <a:pt x="19274" y="10225"/>
                    </a:lnTo>
                    <a:lnTo>
                      <a:pt x="9499"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8"/>
              <p:cNvSpPr/>
              <p:nvPr/>
            </p:nvSpPr>
            <p:spPr>
              <a:xfrm>
                <a:off x="2567859" y="148618"/>
                <a:ext cx="591182" cy="320896"/>
              </a:xfrm>
              <a:custGeom>
                <a:avLst/>
                <a:gdLst/>
                <a:ahLst/>
                <a:cxnLst/>
                <a:rect l="l" t="t" r="r" b="b"/>
                <a:pathLst>
                  <a:path w="19274" h="10462" extrusionOk="0">
                    <a:moveTo>
                      <a:pt x="9499" y="1"/>
                    </a:moveTo>
                    <a:lnTo>
                      <a:pt x="1" y="237"/>
                    </a:lnTo>
                    <a:lnTo>
                      <a:pt x="9702" y="10461"/>
                    </a:lnTo>
                    <a:lnTo>
                      <a:pt x="19273" y="10225"/>
                    </a:lnTo>
                    <a:lnTo>
                      <a:pt x="9499" y="1"/>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8"/>
              <p:cNvSpPr/>
              <p:nvPr/>
            </p:nvSpPr>
            <p:spPr>
              <a:xfrm>
                <a:off x="3134503" y="134846"/>
                <a:ext cx="591366" cy="320681"/>
              </a:xfrm>
              <a:custGeom>
                <a:avLst/>
                <a:gdLst/>
                <a:ahLst/>
                <a:cxnLst/>
                <a:rect l="l" t="t" r="r" b="b"/>
                <a:pathLst>
                  <a:path w="19280" h="10455" extrusionOk="0">
                    <a:moveTo>
                      <a:pt x="9504" y="1"/>
                    </a:moveTo>
                    <a:lnTo>
                      <a:pt x="0" y="230"/>
                    </a:lnTo>
                    <a:lnTo>
                      <a:pt x="9702" y="10455"/>
                    </a:lnTo>
                    <a:lnTo>
                      <a:pt x="19279" y="10220"/>
                    </a:lnTo>
                    <a:lnTo>
                      <a:pt x="9504" y="1"/>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8"/>
              <p:cNvSpPr/>
              <p:nvPr/>
            </p:nvSpPr>
            <p:spPr>
              <a:xfrm>
                <a:off x="3718752" y="120583"/>
                <a:ext cx="591366" cy="320712"/>
              </a:xfrm>
              <a:custGeom>
                <a:avLst/>
                <a:gdLst/>
                <a:ahLst/>
                <a:cxnLst/>
                <a:rect l="l" t="t" r="r" b="b"/>
                <a:pathLst>
                  <a:path w="19280" h="10456" extrusionOk="0">
                    <a:moveTo>
                      <a:pt x="9504" y="0"/>
                    </a:moveTo>
                    <a:lnTo>
                      <a:pt x="0" y="231"/>
                    </a:lnTo>
                    <a:lnTo>
                      <a:pt x="9703" y="10456"/>
                    </a:lnTo>
                    <a:lnTo>
                      <a:pt x="19279" y="10220"/>
                    </a:lnTo>
                    <a:lnTo>
                      <a:pt x="9504"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8"/>
              <p:cNvSpPr/>
              <p:nvPr/>
            </p:nvSpPr>
            <p:spPr>
              <a:xfrm>
                <a:off x="4306867" y="106290"/>
                <a:ext cx="591182" cy="320742"/>
              </a:xfrm>
              <a:custGeom>
                <a:avLst/>
                <a:gdLst/>
                <a:ahLst/>
                <a:cxnLst/>
                <a:rect l="l" t="t" r="r" b="b"/>
                <a:pathLst>
                  <a:path w="19274" h="10457" extrusionOk="0">
                    <a:moveTo>
                      <a:pt x="9498" y="1"/>
                    </a:moveTo>
                    <a:lnTo>
                      <a:pt x="1" y="232"/>
                    </a:lnTo>
                    <a:lnTo>
                      <a:pt x="9697" y="10456"/>
                    </a:lnTo>
                    <a:lnTo>
                      <a:pt x="19273" y="10220"/>
                    </a:lnTo>
                    <a:lnTo>
                      <a:pt x="9498" y="1"/>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8"/>
              <p:cNvSpPr/>
              <p:nvPr/>
            </p:nvSpPr>
            <p:spPr>
              <a:xfrm>
                <a:off x="4889675" y="92058"/>
                <a:ext cx="591212" cy="320681"/>
              </a:xfrm>
              <a:custGeom>
                <a:avLst/>
                <a:gdLst/>
                <a:ahLst/>
                <a:cxnLst/>
                <a:rect l="l" t="t" r="r" b="b"/>
                <a:pathLst>
                  <a:path w="19275" h="10455" extrusionOk="0">
                    <a:moveTo>
                      <a:pt x="9499" y="1"/>
                    </a:moveTo>
                    <a:lnTo>
                      <a:pt x="0" y="230"/>
                    </a:lnTo>
                    <a:lnTo>
                      <a:pt x="9698" y="10455"/>
                    </a:lnTo>
                    <a:lnTo>
                      <a:pt x="19274" y="10219"/>
                    </a:lnTo>
                    <a:lnTo>
                      <a:pt x="9499" y="1"/>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8"/>
              <p:cNvSpPr/>
              <p:nvPr/>
            </p:nvSpPr>
            <p:spPr>
              <a:xfrm>
                <a:off x="5456288" y="78102"/>
                <a:ext cx="591366" cy="320681"/>
              </a:xfrm>
              <a:custGeom>
                <a:avLst/>
                <a:gdLst/>
                <a:ahLst/>
                <a:cxnLst/>
                <a:rect l="l" t="t" r="r" b="b"/>
                <a:pathLst>
                  <a:path w="19280" h="10455" extrusionOk="0">
                    <a:moveTo>
                      <a:pt x="9504" y="0"/>
                    </a:moveTo>
                    <a:lnTo>
                      <a:pt x="1" y="230"/>
                    </a:lnTo>
                    <a:lnTo>
                      <a:pt x="9703" y="10454"/>
                    </a:lnTo>
                    <a:lnTo>
                      <a:pt x="19279" y="10225"/>
                    </a:lnTo>
                    <a:lnTo>
                      <a:pt x="9504"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8"/>
              <p:cNvSpPr/>
              <p:nvPr/>
            </p:nvSpPr>
            <p:spPr>
              <a:xfrm>
                <a:off x="6040569" y="63809"/>
                <a:ext cx="591182" cy="320742"/>
              </a:xfrm>
              <a:custGeom>
                <a:avLst/>
                <a:gdLst/>
                <a:ahLst/>
                <a:cxnLst/>
                <a:rect l="l" t="t" r="r" b="b"/>
                <a:pathLst>
                  <a:path w="19274" h="10457" extrusionOk="0">
                    <a:moveTo>
                      <a:pt x="9504" y="1"/>
                    </a:moveTo>
                    <a:lnTo>
                      <a:pt x="1" y="232"/>
                    </a:lnTo>
                    <a:lnTo>
                      <a:pt x="9702" y="10456"/>
                    </a:lnTo>
                    <a:lnTo>
                      <a:pt x="19273" y="10225"/>
                    </a:lnTo>
                    <a:lnTo>
                      <a:pt x="9504" y="1"/>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8"/>
              <p:cNvSpPr/>
              <p:nvPr/>
            </p:nvSpPr>
            <p:spPr>
              <a:xfrm>
                <a:off x="6628530" y="49546"/>
                <a:ext cx="591366" cy="320712"/>
              </a:xfrm>
              <a:custGeom>
                <a:avLst/>
                <a:gdLst/>
                <a:ahLst/>
                <a:cxnLst/>
                <a:rect l="l" t="t" r="r" b="b"/>
                <a:pathLst>
                  <a:path w="19280" h="10456" extrusionOk="0">
                    <a:moveTo>
                      <a:pt x="9504" y="0"/>
                    </a:moveTo>
                    <a:lnTo>
                      <a:pt x="0" y="231"/>
                    </a:lnTo>
                    <a:lnTo>
                      <a:pt x="9702" y="10456"/>
                    </a:lnTo>
                    <a:lnTo>
                      <a:pt x="19279" y="10220"/>
                    </a:lnTo>
                    <a:lnTo>
                      <a:pt x="9504"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8"/>
              <p:cNvSpPr/>
              <p:nvPr/>
            </p:nvSpPr>
            <p:spPr>
              <a:xfrm>
                <a:off x="7211491" y="35314"/>
                <a:ext cx="591182" cy="320681"/>
              </a:xfrm>
              <a:custGeom>
                <a:avLst/>
                <a:gdLst/>
                <a:ahLst/>
                <a:cxnLst/>
                <a:rect l="l" t="t" r="r" b="b"/>
                <a:pathLst>
                  <a:path w="19274" h="10455" extrusionOk="0">
                    <a:moveTo>
                      <a:pt x="9499" y="0"/>
                    </a:moveTo>
                    <a:lnTo>
                      <a:pt x="1" y="230"/>
                    </a:lnTo>
                    <a:lnTo>
                      <a:pt x="9697" y="10454"/>
                    </a:lnTo>
                    <a:lnTo>
                      <a:pt x="19273" y="10225"/>
                    </a:lnTo>
                    <a:lnTo>
                      <a:pt x="9499"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8"/>
              <p:cNvSpPr/>
              <p:nvPr/>
            </p:nvSpPr>
            <p:spPr>
              <a:xfrm>
                <a:off x="7778135" y="21327"/>
                <a:ext cx="591151" cy="320896"/>
              </a:xfrm>
              <a:custGeom>
                <a:avLst/>
                <a:gdLst/>
                <a:ahLst/>
                <a:cxnLst/>
                <a:rect l="l" t="t" r="r" b="b"/>
                <a:pathLst>
                  <a:path w="19273" h="10462" extrusionOk="0">
                    <a:moveTo>
                      <a:pt x="9504" y="1"/>
                    </a:moveTo>
                    <a:lnTo>
                      <a:pt x="0" y="237"/>
                    </a:lnTo>
                    <a:lnTo>
                      <a:pt x="9702" y="10461"/>
                    </a:lnTo>
                    <a:lnTo>
                      <a:pt x="19273" y="10225"/>
                    </a:lnTo>
                    <a:lnTo>
                      <a:pt x="9504" y="1"/>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8"/>
              <p:cNvSpPr/>
              <p:nvPr/>
            </p:nvSpPr>
            <p:spPr>
              <a:xfrm>
                <a:off x="8362385" y="7064"/>
                <a:ext cx="591212" cy="320865"/>
              </a:xfrm>
              <a:custGeom>
                <a:avLst/>
                <a:gdLst/>
                <a:ahLst/>
                <a:cxnLst/>
                <a:rect l="l" t="t" r="r" b="b"/>
                <a:pathLst>
                  <a:path w="19275" h="10461" extrusionOk="0">
                    <a:moveTo>
                      <a:pt x="9499" y="0"/>
                    </a:moveTo>
                    <a:lnTo>
                      <a:pt x="0" y="236"/>
                    </a:lnTo>
                    <a:lnTo>
                      <a:pt x="9703" y="10461"/>
                    </a:lnTo>
                    <a:lnTo>
                      <a:pt x="19274" y="10225"/>
                    </a:lnTo>
                    <a:lnTo>
                      <a:pt x="9499"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0" name="Google Shape;330;p8"/>
            <p:cNvSpPr/>
            <p:nvPr/>
          </p:nvSpPr>
          <p:spPr>
            <a:xfrm>
              <a:off x="8370237" y="528313"/>
              <a:ext cx="583667" cy="325190"/>
            </a:xfrm>
            <a:custGeom>
              <a:avLst/>
              <a:gdLst/>
              <a:ahLst/>
              <a:cxnLst/>
              <a:rect l="l" t="t" r="r" b="b"/>
              <a:pathLst>
                <a:path w="19029" h="10602" extrusionOk="0">
                  <a:moveTo>
                    <a:pt x="9452" y="0"/>
                  </a:moveTo>
                  <a:lnTo>
                    <a:pt x="0" y="10601"/>
                  </a:lnTo>
                  <a:lnTo>
                    <a:pt x="9504" y="10601"/>
                  </a:lnTo>
                  <a:lnTo>
                    <a:pt x="19028"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8"/>
            <p:cNvSpPr/>
            <p:nvPr/>
          </p:nvSpPr>
          <p:spPr>
            <a:xfrm>
              <a:off x="195709" y="530736"/>
              <a:ext cx="8758195" cy="31"/>
            </a:xfrm>
            <a:custGeom>
              <a:avLst/>
              <a:gdLst/>
              <a:ahLst/>
              <a:cxnLst/>
              <a:rect l="l" t="t" r="r" b="b"/>
              <a:pathLst>
                <a:path w="285539" h="1" fill="none" extrusionOk="0">
                  <a:moveTo>
                    <a:pt x="0" y="0"/>
                  </a:moveTo>
                  <a:lnTo>
                    <a:pt x="285538" y="0"/>
                  </a:lnTo>
                </a:path>
              </a:pathLst>
            </a:custGeom>
            <a:noFill/>
            <a:ln w="6150" cap="flat" cmpd="sng">
              <a:solidFill>
                <a:srgbClr val="171717"/>
              </a:solidFill>
              <a:prstDash val="solid"/>
              <a:miter lim="12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8"/>
            <p:cNvSpPr/>
            <p:nvPr/>
          </p:nvSpPr>
          <p:spPr>
            <a:xfrm>
              <a:off x="195709" y="207663"/>
              <a:ext cx="499164" cy="645994"/>
            </a:xfrm>
            <a:custGeom>
              <a:avLst/>
              <a:gdLst/>
              <a:ahLst/>
              <a:cxnLst/>
              <a:rect l="l" t="t" r="r" b="b"/>
              <a:pathLst>
                <a:path w="16274" h="21061" extrusionOk="0">
                  <a:moveTo>
                    <a:pt x="0" y="0"/>
                  </a:moveTo>
                  <a:lnTo>
                    <a:pt x="0" y="21060"/>
                  </a:lnTo>
                  <a:lnTo>
                    <a:pt x="16273" y="21060"/>
                  </a:lnTo>
                  <a:lnTo>
                    <a:pt x="835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8"/>
            <p:cNvSpPr/>
            <p:nvPr/>
          </p:nvSpPr>
          <p:spPr>
            <a:xfrm>
              <a:off x="278126" y="284282"/>
              <a:ext cx="54198" cy="54229"/>
            </a:xfrm>
            <a:custGeom>
              <a:avLst/>
              <a:gdLst/>
              <a:ahLst/>
              <a:cxnLst/>
              <a:rect l="l" t="t" r="r" b="b"/>
              <a:pathLst>
                <a:path w="1767" h="1768" extrusionOk="0">
                  <a:moveTo>
                    <a:pt x="884" y="0"/>
                  </a:moveTo>
                  <a:cubicBezTo>
                    <a:pt x="397" y="0"/>
                    <a:pt x="0" y="398"/>
                    <a:pt x="0" y="885"/>
                  </a:cubicBezTo>
                  <a:cubicBezTo>
                    <a:pt x="0" y="1375"/>
                    <a:pt x="397" y="1768"/>
                    <a:pt x="884" y="1768"/>
                  </a:cubicBezTo>
                  <a:cubicBezTo>
                    <a:pt x="1375" y="1768"/>
                    <a:pt x="1767" y="1375"/>
                    <a:pt x="1767" y="885"/>
                  </a:cubicBezTo>
                  <a:cubicBezTo>
                    <a:pt x="1767" y="398"/>
                    <a:pt x="1375" y="0"/>
                    <a:pt x="884" y="0"/>
                  </a:cubicBezTo>
                  <a:close/>
                </a:path>
              </a:pathLst>
            </a:custGeom>
            <a:solidFill>
              <a:srgbClr val="000000"/>
            </a:solidFill>
            <a:ln w="19050"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8"/>
            <p:cNvSpPr/>
            <p:nvPr/>
          </p:nvSpPr>
          <p:spPr>
            <a:xfrm>
              <a:off x="285978" y="721519"/>
              <a:ext cx="54198" cy="54198"/>
            </a:xfrm>
            <a:custGeom>
              <a:avLst/>
              <a:gdLst/>
              <a:ahLst/>
              <a:cxnLst/>
              <a:rect l="l" t="t" r="r" b="b"/>
              <a:pathLst>
                <a:path w="1767" h="1767" extrusionOk="0">
                  <a:moveTo>
                    <a:pt x="884" y="1"/>
                  </a:moveTo>
                  <a:cubicBezTo>
                    <a:pt x="398" y="1"/>
                    <a:pt x="0" y="398"/>
                    <a:pt x="0" y="884"/>
                  </a:cubicBezTo>
                  <a:cubicBezTo>
                    <a:pt x="0" y="1376"/>
                    <a:pt x="398" y="1767"/>
                    <a:pt x="884" y="1767"/>
                  </a:cubicBezTo>
                  <a:cubicBezTo>
                    <a:pt x="1370" y="1767"/>
                    <a:pt x="1767" y="1376"/>
                    <a:pt x="1767" y="884"/>
                  </a:cubicBezTo>
                  <a:cubicBezTo>
                    <a:pt x="1767" y="398"/>
                    <a:pt x="1370" y="1"/>
                    <a:pt x="884" y="1"/>
                  </a:cubicBezTo>
                  <a:close/>
                </a:path>
              </a:pathLst>
            </a:custGeom>
            <a:solidFill>
              <a:srgbClr val="000000"/>
            </a:solidFill>
            <a:ln w="19050"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8"/>
            <p:cNvSpPr/>
            <p:nvPr/>
          </p:nvSpPr>
          <p:spPr>
            <a:xfrm>
              <a:off x="482221" y="721519"/>
              <a:ext cx="54229" cy="54198"/>
            </a:xfrm>
            <a:custGeom>
              <a:avLst/>
              <a:gdLst/>
              <a:ahLst/>
              <a:cxnLst/>
              <a:rect l="l" t="t" r="r" b="b"/>
              <a:pathLst>
                <a:path w="1768" h="1767" extrusionOk="0">
                  <a:moveTo>
                    <a:pt x="884" y="1"/>
                  </a:moveTo>
                  <a:cubicBezTo>
                    <a:pt x="398" y="1"/>
                    <a:pt x="1" y="398"/>
                    <a:pt x="1" y="884"/>
                  </a:cubicBezTo>
                  <a:cubicBezTo>
                    <a:pt x="1" y="1376"/>
                    <a:pt x="398" y="1767"/>
                    <a:pt x="884" y="1767"/>
                  </a:cubicBezTo>
                  <a:cubicBezTo>
                    <a:pt x="1371" y="1767"/>
                    <a:pt x="1767" y="1376"/>
                    <a:pt x="1767" y="884"/>
                  </a:cubicBezTo>
                  <a:cubicBezTo>
                    <a:pt x="1767" y="398"/>
                    <a:pt x="1371" y="1"/>
                    <a:pt x="884" y="1"/>
                  </a:cubicBezTo>
                  <a:close/>
                </a:path>
              </a:pathLst>
            </a:custGeom>
            <a:solidFill>
              <a:srgbClr val="000000"/>
            </a:solidFill>
            <a:ln w="19050"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8"/>
            <p:cNvSpPr/>
            <p:nvPr/>
          </p:nvSpPr>
          <p:spPr>
            <a:xfrm>
              <a:off x="195402" y="852675"/>
              <a:ext cx="31" cy="31"/>
            </a:xfrm>
            <a:custGeom>
              <a:avLst/>
              <a:gdLst/>
              <a:ahLst/>
              <a:cxnLst/>
              <a:rect l="l" t="t" r="r" b="b"/>
              <a:pathLst>
                <a:path w="1"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8"/>
            <p:cNvSpPr/>
            <p:nvPr/>
          </p:nvSpPr>
          <p:spPr>
            <a:xfrm>
              <a:off x="195402" y="852675"/>
              <a:ext cx="31" cy="31"/>
            </a:xfrm>
            <a:custGeom>
              <a:avLst/>
              <a:gdLst/>
              <a:ahLst/>
              <a:cxnLst/>
              <a:rect l="l" t="t" r="r" b="b"/>
              <a:pathLst>
                <a:path w="1"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8" name="Google Shape;338;p8"/>
          <p:cNvSpPr txBox="1">
            <a:spLocks noGrp="1"/>
          </p:cNvSpPr>
          <p:nvPr>
            <p:ph type="title"/>
          </p:nvPr>
        </p:nvSpPr>
        <p:spPr>
          <a:xfrm>
            <a:off x="1388100" y="1307100"/>
            <a:ext cx="63678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39"/>
        <p:cNvGrpSpPr/>
        <p:nvPr/>
      </p:nvGrpSpPr>
      <p:grpSpPr>
        <a:xfrm>
          <a:off x="0" y="0"/>
          <a:ext cx="0" cy="0"/>
          <a:chOff x="0" y="0"/>
          <a:chExt cx="0" cy="0"/>
        </a:xfrm>
      </p:grpSpPr>
      <p:grpSp>
        <p:nvGrpSpPr>
          <p:cNvPr id="340" name="Google Shape;340;p9"/>
          <p:cNvGrpSpPr/>
          <p:nvPr/>
        </p:nvGrpSpPr>
        <p:grpSpPr>
          <a:xfrm>
            <a:off x="187918" y="-4997"/>
            <a:ext cx="8768329" cy="4984347"/>
            <a:chOff x="187918" y="-4997"/>
            <a:chExt cx="8768329" cy="4984347"/>
          </a:xfrm>
        </p:grpSpPr>
        <p:sp>
          <p:nvSpPr>
            <p:cNvPr id="341" name="Google Shape;341;p9"/>
            <p:cNvSpPr/>
            <p:nvPr/>
          </p:nvSpPr>
          <p:spPr>
            <a:xfrm>
              <a:off x="340500" y="662650"/>
              <a:ext cx="8463000" cy="4316700"/>
            </a:xfrm>
            <a:prstGeom prst="roundRect">
              <a:avLst>
                <a:gd name="adj" fmla="val 2632"/>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9"/>
            <p:cNvSpPr/>
            <p:nvPr/>
          </p:nvSpPr>
          <p:spPr>
            <a:xfrm>
              <a:off x="195402" y="207509"/>
              <a:ext cx="31" cy="31"/>
            </a:xfrm>
            <a:custGeom>
              <a:avLst/>
              <a:gdLst/>
              <a:ahLst/>
              <a:cxnLst/>
              <a:rect l="l" t="t" r="r" b="b"/>
              <a:pathLst>
                <a:path w="1"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9"/>
            <p:cNvSpPr/>
            <p:nvPr/>
          </p:nvSpPr>
          <p:spPr>
            <a:xfrm>
              <a:off x="195402" y="207509"/>
              <a:ext cx="31" cy="31"/>
            </a:xfrm>
            <a:custGeom>
              <a:avLst/>
              <a:gdLst/>
              <a:ahLst/>
              <a:cxnLst/>
              <a:rect l="l" t="t" r="r" b="b"/>
              <a:pathLst>
                <a:path w="1"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9"/>
            <p:cNvSpPr/>
            <p:nvPr/>
          </p:nvSpPr>
          <p:spPr>
            <a:xfrm>
              <a:off x="195709" y="528466"/>
              <a:ext cx="8754637" cy="325190"/>
            </a:xfrm>
            <a:custGeom>
              <a:avLst/>
              <a:gdLst/>
              <a:ahLst/>
              <a:cxnLst/>
              <a:rect l="l" t="t" r="r" b="b"/>
              <a:pathLst>
                <a:path w="285423" h="10602" extrusionOk="0">
                  <a:moveTo>
                    <a:pt x="0" y="0"/>
                  </a:moveTo>
                  <a:lnTo>
                    <a:pt x="0" y="10601"/>
                  </a:lnTo>
                  <a:lnTo>
                    <a:pt x="285423" y="10601"/>
                  </a:lnTo>
                  <a:lnTo>
                    <a:pt x="2854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9"/>
            <p:cNvSpPr/>
            <p:nvPr/>
          </p:nvSpPr>
          <p:spPr>
            <a:xfrm>
              <a:off x="825017" y="528466"/>
              <a:ext cx="583514" cy="325190"/>
            </a:xfrm>
            <a:custGeom>
              <a:avLst/>
              <a:gdLst/>
              <a:ahLst/>
              <a:cxnLst/>
              <a:rect l="l" t="t" r="r" b="b"/>
              <a:pathLst>
                <a:path w="19024" h="10602" extrusionOk="0">
                  <a:moveTo>
                    <a:pt x="9446" y="0"/>
                  </a:moveTo>
                  <a:lnTo>
                    <a:pt x="0" y="10601"/>
                  </a:lnTo>
                  <a:lnTo>
                    <a:pt x="9504" y="10601"/>
                  </a:lnTo>
                  <a:lnTo>
                    <a:pt x="19023"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9"/>
            <p:cNvSpPr/>
            <p:nvPr/>
          </p:nvSpPr>
          <p:spPr>
            <a:xfrm>
              <a:off x="242025" y="528466"/>
              <a:ext cx="583514" cy="325190"/>
            </a:xfrm>
            <a:custGeom>
              <a:avLst/>
              <a:gdLst/>
              <a:ahLst/>
              <a:cxnLst/>
              <a:rect l="l" t="t" r="r" b="b"/>
              <a:pathLst>
                <a:path w="19024" h="10602" extrusionOk="0">
                  <a:moveTo>
                    <a:pt x="9446" y="0"/>
                  </a:moveTo>
                  <a:lnTo>
                    <a:pt x="1" y="10601"/>
                  </a:lnTo>
                  <a:lnTo>
                    <a:pt x="9504" y="10601"/>
                  </a:lnTo>
                  <a:lnTo>
                    <a:pt x="19024"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9"/>
            <p:cNvSpPr/>
            <p:nvPr/>
          </p:nvSpPr>
          <p:spPr>
            <a:xfrm>
              <a:off x="1407978" y="528466"/>
              <a:ext cx="583667" cy="325190"/>
            </a:xfrm>
            <a:custGeom>
              <a:avLst/>
              <a:gdLst/>
              <a:ahLst/>
              <a:cxnLst/>
              <a:rect l="l" t="t" r="r" b="b"/>
              <a:pathLst>
                <a:path w="19029" h="10602" extrusionOk="0">
                  <a:moveTo>
                    <a:pt x="9446" y="0"/>
                  </a:moveTo>
                  <a:lnTo>
                    <a:pt x="1" y="10601"/>
                  </a:lnTo>
                  <a:lnTo>
                    <a:pt x="9504" y="10601"/>
                  </a:lnTo>
                  <a:lnTo>
                    <a:pt x="19029"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9"/>
            <p:cNvSpPr/>
            <p:nvPr/>
          </p:nvSpPr>
          <p:spPr>
            <a:xfrm>
              <a:off x="1990970" y="528466"/>
              <a:ext cx="583667" cy="325190"/>
            </a:xfrm>
            <a:custGeom>
              <a:avLst/>
              <a:gdLst/>
              <a:ahLst/>
              <a:cxnLst/>
              <a:rect l="l" t="t" r="r" b="b"/>
              <a:pathLst>
                <a:path w="19029" h="10602" extrusionOk="0">
                  <a:moveTo>
                    <a:pt x="9452" y="0"/>
                  </a:moveTo>
                  <a:lnTo>
                    <a:pt x="0" y="10601"/>
                  </a:lnTo>
                  <a:lnTo>
                    <a:pt x="9504" y="10601"/>
                  </a:lnTo>
                  <a:lnTo>
                    <a:pt x="19028"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9"/>
            <p:cNvSpPr/>
            <p:nvPr/>
          </p:nvSpPr>
          <p:spPr>
            <a:xfrm>
              <a:off x="2574116" y="528466"/>
              <a:ext cx="583483" cy="325190"/>
            </a:xfrm>
            <a:custGeom>
              <a:avLst/>
              <a:gdLst/>
              <a:ahLst/>
              <a:cxnLst/>
              <a:rect l="l" t="t" r="r" b="b"/>
              <a:pathLst>
                <a:path w="19023" h="10602" extrusionOk="0">
                  <a:moveTo>
                    <a:pt x="9447" y="0"/>
                  </a:moveTo>
                  <a:lnTo>
                    <a:pt x="0" y="10601"/>
                  </a:lnTo>
                  <a:lnTo>
                    <a:pt x="9503" y="10601"/>
                  </a:lnTo>
                  <a:lnTo>
                    <a:pt x="19023"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9"/>
            <p:cNvSpPr/>
            <p:nvPr/>
          </p:nvSpPr>
          <p:spPr>
            <a:xfrm>
              <a:off x="3140913" y="528313"/>
              <a:ext cx="583636" cy="325190"/>
            </a:xfrm>
            <a:custGeom>
              <a:avLst/>
              <a:gdLst/>
              <a:ahLst/>
              <a:cxnLst/>
              <a:rect l="l" t="t" r="r" b="b"/>
              <a:pathLst>
                <a:path w="19028" h="10602" extrusionOk="0">
                  <a:moveTo>
                    <a:pt x="9446" y="0"/>
                  </a:moveTo>
                  <a:lnTo>
                    <a:pt x="1" y="10601"/>
                  </a:lnTo>
                  <a:lnTo>
                    <a:pt x="9504" y="10601"/>
                  </a:lnTo>
                  <a:lnTo>
                    <a:pt x="19027"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9"/>
            <p:cNvSpPr/>
            <p:nvPr/>
          </p:nvSpPr>
          <p:spPr>
            <a:xfrm>
              <a:off x="3725316" y="528313"/>
              <a:ext cx="583667" cy="325190"/>
            </a:xfrm>
            <a:custGeom>
              <a:avLst/>
              <a:gdLst/>
              <a:ahLst/>
              <a:cxnLst/>
              <a:rect l="l" t="t" r="r" b="b"/>
              <a:pathLst>
                <a:path w="19029" h="10602" extrusionOk="0">
                  <a:moveTo>
                    <a:pt x="9446" y="0"/>
                  </a:moveTo>
                  <a:lnTo>
                    <a:pt x="1" y="10601"/>
                  </a:lnTo>
                  <a:lnTo>
                    <a:pt x="9504" y="10601"/>
                  </a:lnTo>
                  <a:lnTo>
                    <a:pt x="19029"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9"/>
            <p:cNvSpPr/>
            <p:nvPr/>
          </p:nvSpPr>
          <p:spPr>
            <a:xfrm>
              <a:off x="4313431" y="528466"/>
              <a:ext cx="583667" cy="325190"/>
            </a:xfrm>
            <a:custGeom>
              <a:avLst/>
              <a:gdLst/>
              <a:ahLst/>
              <a:cxnLst/>
              <a:rect l="l" t="t" r="r" b="b"/>
              <a:pathLst>
                <a:path w="19029" h="10602" extrusionOk="0">
                  <a:moveTo>
                    <a:pt x="9452" y="0"/>
                  </a:moveTo>
                  <a:lnTo>
                    <a:pt x="0" y="10601"/>
                  </a:lnTo>
                  <a:lnTo>
                    <a:pt x="9510" y="10601"/>
                  </a:lnTo>
                  <a:lnTo>
                    <a:pt x="19028"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9"/>
            <p:cNvSpPr/>
            <p:nvPr/>
          </p:nvSpPr>
          <p:spPr>
            <a:xfrm>
              <a:off x="4896607" y="528466"/>
              <a:ext cx="583452" cy="325190"/>
            </a:xfrm>
            <a:custGeom>
              <a:avLst/>
              <a:gdLst/>
              <a:ahLst/>
              <a:cxnLst/>
              <a:rect l="l" t="t" r="r" b="b"/>
              <a:pathLst>
                <a:path w="19022" h="10602" extrusionOk="0">
                  <a:moveTo>
                    <a:pt x="9446" y="0"/>
                  </a:moveTo>
                  <a:lnTo>
                    <a:pt x="0" y="10601"/>
                  </a:lnTo>
                  <a:lnTo>
                    <a:pt x="9503" y="10601"/>
                  </a:lnTo>
                  <a:lnTo>
                    <a:pt x="19022"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9"/>
            <p:cNvSpPr/>
            <p:nvPr/>
          </p:nvSpPr>
          <p:spPr>
            <a:xfrm>
              <a:off x="5463374" y="528313"/>
              <a:ext cx="583636" cy="325190"/>
            </a:xfrm>
            <a:custGeom>
              <a:avLst/>
              <a:gdLst/>
              <a:ahLst/>
              <a:cxnLst/>
              <a:rect l="l" t="t" r="r" b="b"/>
              <a:pathLst>
                <a:path w="19028" h="10602" extrusionOk="0">
                  <a:moveTo>
                    <a:pt x="9446" y="0"/>
                  </a:moveTo>
                  <a:lnTo>
                    <a:pt x="0" y="10601"/>
                  </a:lnTo>
                  <a:lnTo>
                    <a:pt x="9504" y="10601"/>
                  </a:lnTo>
                  <a:lnTo>
                    <a:pt x="19027"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9"/>
            <p:cNvSpPr/>
            <p:nvPr/>
          </p:nvSpPr>
          <p:spPr>
            <a:xfrm>
              <a:off x="6047777" y="528313"/>
              <a:ext cx="583667" cy="325190"/>
            </a:xfrm>
            <a:custGeom>
              <a:avLst/>
              <a:gdLst/>
              <a:ahLst/>
              <a:cxnLst/>
              <a:rect l="l" t="t" r="r" b="b"/>
              <a:pathLst>
                <a:path w="19029" h="10602" extrusionOk="0">
                  <a:moveTo>
                    <a:pt x="9446" y="0"/>
                  </a:moveTo>
                  <a:lnTo>
                    <a:pt x="1" y="10601"/>
                  </a:lnTo>
                  <a:lnTo>
                    <a:pt x="9504" y="10601"/>
                  </a:lnTo>
                  <a:lnTo>
                    <a:pt x="19028"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9"/>
            <p:cNvSpPr/>
            <p:nvPr/>
          </p:nvSpPr>
          <p:spPr>
            <a:xfrm>
              <a:off x="6636075" y="528466"/>
              <a:ext cx="583452" cy="325190"/>
            </a:xfrm>
            <a:custGeom>
              <a:avLst/>
              <a:gdLst/>
              <a:ahLst/>
              <a:cxnLst/>
              <a:rect l="l" t="t" r="r" b="b"/>
              <a:pathLst>
                <a:path w="19022" h="10602" extrusionOk="0">
                  <a:moveTo>
                    <a:pt x="9446" y="0"/>
                  </a:moveTo>
                  <a:lnTo>
                    <a:pt x="0" y="10601"/>
                  </a:lnTo>
                  <a:lnTo>
                    <a:pt x="9504" y="10601"/>
                  </a:lnTo>
                  <a:lnTo>
                    <a:pt x="19022"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9"/>
            <p:cNvSpPr/>
            <p:nvPr/>
          </p:nvSpPr>
          <p:spPr>
            <a:xfrm>
              <a:off x="7219037" y="528466"/>
              <a:ext cx="583636" cy="325190"/>
            </a:xfrm>
            <a:custGeom>
              <a:avLst/>
              <a:gdLst/>
              <a:ahLst/>
              <a:cxnLst/>
              <a:rect l="l" t="t" r="r" b="b"/>
              <a:pathLst>
                <a:path w="19028" h="10602" extrusionOk="0">
                  <a:moveTo>
                    <a:pt x="9446" y="0"/>
                  </a:moveTo>
                  <a:lnTo>
                    <a:pt x="1" y="10601"/>
                  </a:lnTo>
                  <a:lnTo>
                    <a:pt x="9504" y="10601"/>
                  </a:lnTo>
                  <a:lnTo>
                    <a:pt x="19027"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9"/>
            <p:cNvSpPr/>
            <p:nvPr/>
          </p:nvSpPr>
          <p:spPr>
            <a:xfrm>
              <a:off x="7785834" y="528313"/>
              <a:ext cx="583667" cy="325190"/>
            </a:xfrm>
            <a:custGeom>
              <a:avLst/>
              <a:gdLst/>
              <a:ahLst/>
              <a:cxnLst/>
              <a:rect l="l" t="t" r="r" b="b"/>
              <a:pathLst>
                <a:path w="19029" h="10602" extrusionOk="0">
                  <a:moveTo>
                    <a:pt x="9451" y="0"/>
                  </a:moveTo>
                  <a:lnTo>
                    <a:pt x="0" y="10601"/>
                  </a:lnTo>
                  <a:lnTo>
                    <a:pt x="9504" y="10601"/>
                  </a:lnTo>
                  <a:lnTo>
                    <a:pt x="19028"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9" name="Google Shape;359;p9"/>
            <p:cNvGrpSpPr/>
            <p:nvPr/>
          </p:nvGrpSpPr>
          <p:grpSpPr>
            <a:xfrm rot="29908">
              <a:off x="190089" y="33114"/>
              <a:ext cx="8763986" cy="537311"/>
              <a:chOff x="190096" y="10"/>
              <a:chExt cx="8763655" cy="537290"/>
            </a:xfrm>
          </p:grpSpPr>
          <p:sp>
            <p:nvSpPr>
              <p:cNvPr id="360" name="Google Shape;360;p9"/>
              <p:cNvSpPr/>
              <p:nvPr/>
            </p:nvSpPr>
            <p:spPr>
              <a:xfrm>
                <a:off x="190096" y="10"/>
                <a:ext cx="8763655" cy="537290"/>
              </a:xfrm>
              <a:custGeom>
                <a:avLst/>
                <a:gdLst/>
                <a:ahLst/>
                <a:cxnLst/>
                <a:rect l="l" t="t" r="r" b="b"/>
                <a:pathLst>
                  <a:path w="285717" h="17517" extrusionOk="0">
                    <a:moveTo>
                      <a:pt x="285455" y="1"/>
                    </a:moveTo>
                    <a:lnTo>
                      <a:pt x="0" y="6974"/>
                    </a:lnTo>
                    <a:lnTo>
                      <a:pt x="262" y="17517"/>
                    </a:lnTo>
                    <a:lnTo>
                      <a:pt x="285716" y="10544"/>
                    </a:lnTo>
                    <a:lnTo>
                      <a:pt x="285455"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9"/>
              <p:cNvSpPr/>
              <p:nvPr/>
            </p:nvSpPr>
            <p:spPr>
              <a:xfrm>
                <a:off x="819250" y="191467"/>
                <a:ext cx="591335" cy="320681"/>
              </a:xfrm>
              <a:custGeom>
                <a:avLst/>
                <a:gdLst/>
                <a:ahLst/>
                <a:cxnLst/>
                <a:rect l="l" t="t" r="r" b="b"/>
                <a:pathLst>
                  <a:path w="19279" h="10455" extrusionOk="0">
                    <a:moveTo>
                      <a:pt x="9503" y="0"/>
                    </a:moveTo>
                    <a:lnTo>
                      <a:pt x="0" y="230"/>
                    </a:lnTo>
                    <a:lnTo>
                      <a:pt x="9703" y="10454"/>
                    </a:lnTo>
                    <a:lnTo>
                      <a:pt x="19279" y="10220"/>
                    </a:lnTo>
                    <a:lnTo>
                      <a:pt x="9503"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9"/>
              <p:cNvSpPr/>
              <p:nvPr/>
            </p:nvSpPr>
            <p:spPr>
              <a:xfrm>
                <a:off x="236411" y="205730"/>
                <a:ext cx="591366" cy="320681"/>
              </a:xfrm>
              <a:custGeom>
                <a:avLst/>
                <a:gdLst/>
                <a:ahLst/>
                <a:cxnLst/>
                <a:rect l="l" t="t" r="r" b="b"/>
                <a:pathLst>
                  <a:path w="19280" h="10455" extrusionOk="0">
                    <a:moveTo>
                      <a:pt x="9504" y="1"/>
                    </a:moveTo>
                    <a:lnTo>
                      <a:pt x="1" y="230"/>
                    </a:lnTo>
                    <a:lnTo>
                      <a:pt x="9703" y="10455"/>
                    </a:lnTo>
                    <a:lnTo>
                      <a:pt x="19279" y="10220"/>
                    </a:lnTo>
                    <a:lnTo>
                      <a:pt x="9504" y="1"/>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9"/>
              <p:cNvSpPr/>
              <p:nvPr/>
            </p:nvSpPr>
            <p:spPr>
              <a:xfrm>
                <a:off x="1402212" y="177174"/>
                <a:ext cx="591212" cy="320681"/>
              </a:xfrm>
              <a:custGeom>
                <a:avLst/>
                <a:gdLst/>
                <a:ahLst/>
                <a:cxnLst/>
                <a:rect l="l" t="t" r="r" b="b"/>
                <a:pathLst>
                  <a:path w="19275" h="10455" extrusionOk="0">
                    <a:moveTo>
                      <a:pt x="9499" y="1"/>
                    </a:moveTo>
                    <a:lnTo>
                      <a:pt x="1" y="230"/>
                    </a:lnTo>
                    <a:lnTo>
                      <a:pt x="9697" y="10455"/>
                    </a:lnTo>
                    <a:lnTo>
                      <a:pt x="19274" y="10225"/>
                    </a:lnTo>
                    <a:lnTo>
                      <a:pt x="9499" y="1"/>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9"/>
              <p:cNvSpPr/>
              <p:nvPr/>
            </p:nvSpPr>
            <p:spPr>
              <a:xfrm>
                <a:off x="1985051" y="162911"/>
                <a:ext cx="591212" cy="320865"/>
              </a:xfrm>
              <a:custGeom>
                <a:avLst/>
                <a:gdLst/>
                <a:ahLst/>
                <a:cxnLst/>
                <a:rect l="l" t="t" r="r" b="b"/>
                <a:pathLst>
                  <a:path w="19275" h="10461" extrusionOk="0">
                    <a:moveTo>
                      <a:pt x="9499" y="0"/>
                    </a:moveTo>
                    <a:lnTo>
                      <a:pt x="0" y="236"/>
                    </a:lnTo>
                    <a:lnTo>
                      <a:pt x="9697" y="10461"/>
                    </a:lnTo>
                    <a:lnTo>
                      <a:pt x="19274" y="10225"/>
                    </a:lnTo>
                    <a:lnTo>
                      <a:pt x="9499"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9"/>
              <p:cNvSpPr/>
              <p:nvPr/>
            </p:nvSpPr>
            <p:spPr>
              <a:xfrm>
                <a:off x="2567859" y="148618"/>
                <a:ext cx="591182" cy="320896"/>
              </a:xfrm>
              <a:custGeom>
                <a:avLst/>
                <a:gdLst/>
                <a:ahLst/>
                <a:cxnLst/>
                <a:rect l="l" t="t" r="r" b="b"/>
                <a:pathLst>
                  <a:path w="19274" h="10462" extrusionOk="0">
                    <a:moveTo>
                      <a:pt x="9499" y="1"/>
                    </a:moveTo>
                    <a:lnTo>
                      <a:pt x="1" y="237"/>
                    </a:lnTo>
                    <a:lnTo>
                      <a:pt x="9702" y="10461"/>
                    </a:lnTo>
                    <a:lnTo>
                      <a:pt x="19273" y="10225"/>
                    </a:lnTo>
                    <a:lnTo>
                      <a:pt x="9499" y="1"/>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9"/>
              <p:cNvSpPr/>
              <p:nvPr/>
            </p:nvSpPr>
            <p:spPr>
              <a:xfrm>
                <a:off x="3134503" y="134846"/>
                <a:ext cx="591366" cy="320681"/>
              </a:xfrm>
              <a:custGeom>
                <a:avLst/>
                <a:gdLst/>
                <a:ahLst/>
                <a:cxnLst/>
                <a:rect l="l" t="t" r="r" b="b"/>
                <a:pathLst>
                  <a:path w="19280" h="10455" extrusionOk="0">
                    <a:moveTo>
                      <a:pt x="9504" y="1"/>
                    </a:moveTo>
                    <a:lnTo>
                      <a:pt x="0" y="230"/>
                    </a:lnTo>
                    <a:lnTo>
                      <a:pt x="9702" y="10455"/>
                    </a:lnTo>
                    <a:lnTo>
                      <a:pt x="19279" y="10220"/>
                    </a:lnTo>
                    <a:lnTo>
                      <a:pt x="9504" y="1"/>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9"/>
              <p:cNvSpPr/>
              <p:nvPr/>
            </p:nvSpPr>
            <p:spPr>
              <a:xfrm>
                <a:off x="3718752" y="120583"/>
                <a:ext cx="591366" cy="320712"/>
              </a:xfrm>
              <a:custGeom>
                <a:avLst/>
                <a:gdLst/>
                <a:ahLst/>
                <a:cxnLst/>
                <a:rect l="l" t="t" r="r" b="b"/>
                <a:pathLst>
                  <a:path w="19280" h="10456" extrusionOk="0">
                    <a:moveTo>
                      <a:pt x="9504" y="0"/>
                    </a:moveTo>
                    <a:lnTo>
                      <a:pt x="0" y="231"/>
                    </a:lnTo>
                    <a:lnTo>
                      <a:pt x="9703" y="10456"/>
                    </a:lnTo>
                    <a:lnTo>
                      <a:pt x="19279" y="10220"/>
                    </a:lnTo>
                    <a:lnTo>
                      <a:pt x="9504"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9"/>
              <p:cNvSpPr/>
              <p:nvPr/>
            </p:nvSpPr>
            <p:spPr>
              <a:xfrm>
                <a:off x="4306867" y="106290"/>
                <a:ext cx="591182" cy="320742"/>
              </a:xfrm>
              <a:custGeom>
                <a:avLst/>
                <a:gdLst/>
                <a:ahLst/>
                <a:cxnLst/>
                <a:rect l="l" t="t" r="r" b="b"/>
                <a:pathLst>
                  <a:path w="19274" h="10457" extrusionOk="0">
                    <a:moveTo>
                      <a:pt x="9498" y="1"/>
                    </a:moveTo>
                    <a:lnTo>
                      <a:pt x="1" y="232"/>
                    </a:lnTo>
                    <a:lnTo>
                      <a:pt x="9697" y="10456"/>
                    </a:lnTo>
                    <a:lnTo>
                      <a:pt x="19273" y="10220"/>
                    </a:lnTo>
                    <a:lnTo>
                      <a:pt x="9498" y="1"/>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9"/>
              <p:cNvSpPr/>
              <p:nvPr/>
            </p:nvSpPr>
            <p:spPr>
              <a:xfrm>
                <a:off x="4889675" y="92058"/>
                <a:ext cx="591212" cy="320681"/>
              </a:xfrm>
              <a:custGeom>
                <a:avLst/>
                <a:gdLst/>
                <a:ahLst/>
                <a:cxnLst/>
                <a:rect l="l" t="t" r="r" b="b"/>
                <a:pathLst>
                  <a:path w="19275" h="10455" extrusionOk="0">
                    <a:moveTo>
                      <a:pt x="9499" y="1"/>
                    </a:moveTo>
                    <a:lnTo>
                      <a:pt x="0" y="230"/>
                    </a:lnTo>
                    <a:lnTo>
                      <a:pt x="9698" y="10455"/>
                    </a:lnTo>
                    <a:lnTo>
                      <a:pt x="19274" y="10219"/>
                    </a:lnTo>
                    <a:lnTo>
                      <a:pt x="9499" y="1"/>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9"/>
              <p:cNvSpPr/>
              <p:nvPr/>
            </p:nvSpPr>
            <p:spPr>
              <a:xfrm>
                <a:off x="5456288" y="78102"/>
                <a:ext cx="591366" cy="320681"/>
              </a:xfrm>
              <a:custGeom>
                <a:avLst/>
                <a:gdLst/>
                <a:ahLst/>
                <a:cxnLst/>
                <a:rect l="l" t="t" r="r" b="b"/>
                <a:pathLst>
                  <a:path w="19280" h="10455" extrusionOk="0">
                    <a:moveTo>
                      <a:pt x="9504" y="0"/>
                    </a:moveTo>
                    <a:lnTo>
                      <a:pt x="1" y="230"/>
                    </a:lnTo>
                    <a:lnTo>
                      <a:pt x="9703" y="10454"/>
                    </a:lnTo>
                    <a:lnTo>
                      <a:pt x="19279" y="10225"/>
                    </a:lnTo>
                    <a:lnTo>
                      <a:pt x="9504"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9"/>
              <p:cNvSpPr/>
              <p:nvPr/>
            </p:nvSpPr>
            <p:spPr>
              <a:xfrm>
                <a:off x="6040569" y="63809"/>
                <a:ext cx="591182" cy="320742"/>
              </a:xfrm>
              <a:custGeom>
                <a:avLst/>
                <a:gdLst/>
                <a:ahLst/>
                <a:cxnLst/>
                <a:rect l="l" t="t" r="r" b="b"/>
                <a:pathLst>
                  <a:path w="19274" h="10457" extrusionOk="0">
                    <a:moveTo>
                      <a:pt x="9504" y="1"/>
                    </a:moveTo>
                    <a:lnTo>
                      <a:pt x="1" y="232"/>
                    </a:lnTo>
                    <a:lnTo>
                      <a:pt x="9702" y="10456"/>
                    </a:lnTo>
                    <a:lnTo>
                      <a:pt x="19273" y="10225"/>
                    </a:lnTo>
                    <a:lnTo>
                      <a:pt x="9504" y="1"/>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9"/>
              <p:cNvSpPr/>
              <p:nvPr/>
            </p:nvSpPr>
            <p:spPr>
              <a:xfrm>
                <a:off x="6628530" y="49546"/>
                <a:ext cx="591366" cy="320712"/>
              </a:xfrm>
              <a:custGeom>
                <a:avLst/>
                <a:gdLst/>
                <a:ahLst/>
                <a:cxnLst/>
                <a:rect l="l" t="t" r="r" b="b"/>
                <a:pathLst>
                  <a:path w="19280" h="10456" extrusionOk="0">
                    <a:moveTo>
                      <a:pt x="9504" y="0"/>
                    </a:moveTo>
                    <a:lnTo>
                      <a:pt x="0" y="231"/>
                    </a:lnTo>
                    <a:lnTo>
                      <a:pt x="9702" y="10456"/>
                    </a:lnTo>
                    <a:lnTo>
                      <a:pt x="19279" y="10220"/>
                    </a:lnTo>
                    <a:lnTo>
                      <a:pt x="9504"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9"/>
              <p:cNvSpPr/>
              <p:nvPr/>
            </p:nvSpPr>
            <p:spPr>
              <a:xfrm>
                <a:off x="7211491" y="35314"/>
                <a:ext cx="591182" cy="320681"/>
              </a:xfrm>
              <a:custGeom>
                <a:avLst/>
                <a:gdLst/>
                <a:ahLst/>
                <a:cxnLst/>
                <a:rect l="l" t="t" r="r" b="b"/>
                <a:pathLst>
                  <a:path w="19274" h="10455" extrusionOk="0">
                    <a:moveTo>
                      <a:pt x="9499" y="0"/>
                    </a:moveTo>
                    <a:lnTo>
                      <a:pt x="1" y="230"/>
                    </a:lnTo>
                    <a:lnTo>
                      <a:pt x="9697" y="10454"/>
                    </a:lnTo>
                    <a:lnTo>
                      <a:pt x="19273" y="10225"/>
                    </a:lnTo>
                    <a:lnTo>
                      <a:pt x="9499"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9"/>
              <p:cNvSpPr/>
              <p:nvPr/>
            </p:nvSpPr>
            <p:spPr>
              <a:xfrm>
                <a:off x="7778135" y="21327"/>
                <a:ext cx="591151" cy="320896"/>
              </a:xfrm>
              <a:custGeom>
                <a:avLst/>
                <a:gdLst/>
                <a:ahLst/>
                <a:cxnLst/>
                <a:rect l="l" t="t" r="r" b="b"/>
                <a:pathLst>
                  <a:path w="19273" h="10462" extrusionOk="0">
                    <a:moveTo>
                      <a:pt x="9504" y="1"/>
                    </a:moveTo>
                    <a:lnTo>
                      <a:pt x="0" y="237"/>
                    </a:lnTo>
                    <a:lnTo>
                      <a:pt x="9702" y="10461"/>
                    </a:lnTo>
                    <a:lnTo>
                      <a:pt x="19273" y="10225"/>
                    </a:lnTo>
                    <a:lnTo>
                      <a:pt x="9504" y="1"/>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9"/>
              <p:cNvSpPr/>
              <p:nvPr/>
            </p:nvSpPr>
            <p:spPr>
              <a:xfrm>
                <a:off x="8362385" y="7064"/>
                <a:ext cx="591212" cy="320865"/>
              </a:xfrm>
              <a:custGeom>
                <a:avLst/>
                <a:gdLst/>
                <a:ahLst/>
                <a:cxnLst/>
                <a:rect l="l" t="t" r="r" b="b"/>
                <a:pathLst>
                  <a:path w="19275" h="10461" extrusionOk="0">
                    <a:moveTo>
                      <a:pt x="9499" y="0"/>
                    </a:moveTo>
                    <a:lnTo>
                      <a:pt x="0" y="236"/>
                    </a:lnTo>
                    <a:lnTo>
                      <a:pt x="9703" y="10461"/>
                    </a:lnTo>
                    <a:lnTo>
                      <a:pt x="19274" y="10225"/>
                    </a:lnTo>
                    <a:lnTo>
                      <a:pt x="9499"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6" name="Google Shape;376;p9"/>
            <p:cNvSpPr/>
            <p:nvPr/>
          </p:nvSpPr>
          <p:spPr>
            <a:xfrm>
              <a:off x="8370237" y="528313"/>
              <a:ext cx="583667" cy="325190"/>
            </a:xfrm>
            <a:custGeom>
              <a:avLst/>
              <a:gdLst/>
              <a:ahLst/>
              <a:cxnLst/>
              <a:rect l="l" t="t" r="r" b="b"/>
              <a:pathLst>
                <a:path w="19029" h="10602" extrusionOk="0">
                  <a:moveTo>
                    <a:pt x="9452" y="0"/>
                  </a:moveTo>
                  <a:lnTo>
                    <a:pt x="0" y="10601"/>
                  </a:lnTo>
                  <a:lnTo>
                    <a:pt x="9504" y="10601"/>
                  </a:lnTo>
                  <a:lnTo>
                    <a:pt x="19028"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9"/>
            <p:cNvSpPr/>
            <p:nvPr/>
          </p:nvSpPr>
          <p:spPr>
            <a:xfrm>
              <a:off x="195709" y="530736"/>
              <a:ext cx="8758195" cy="31"/>
            </a:xfrm>
            <a:custGeom>
              <a:avLst/>
              <a:gdLst/>
              <a:ahLst/>
              <a:cxnLst/>
              <a:rect l="l" t="t" r="r" b="b"/>
              <a:pathLst>
                <a:path w="285539" h="1" fill="none" extrusionOk="0">
                  <a:moveTo>
                    <a:pt x="0" y="0"/>
                  </a:moveTo>
                  <a:lnTo>
                    <a:pt x="285538" y="0"/>
                  </a:lnTo>
                </a:path>
              </a:pathLst>
            </a:custGeom>
            <a:noFill/>
            <a:ln w="6150" cap="flat" cmpd="sng">
              <a:solidFill>
                <a:srgbClr val="171717"/>
              </a:solidFill>
              <a:prstDash val="solid"/>
              <a:miter lim="12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9"/>
            <p:cNvSpPr/>
            <p:nvPr/>
          </p:nvSpPr>
          <p:spPr>
            <a:xfrm>
              <a:off x="195709" y="207663"/>
              <a:ext cx="499164" cy="645994"/>
            </a:xfrm>
            <a:custGeom>
              <a:avLst/>
              <a:gdLst/>
              <a:ahLst/>
              <a:cxnLst/>
              <a:rect l="l" t="t" r="r" b="b"/>
              <a:pathLst>
                <a:path w="16274" h="21061" extrusionOk="0">
                  <a:moveTo>
                    <a:pt x="0" y="0"/>
                  </a:moveTo>
                  <a:lnTo>
                    <a:pt x="0" y="21060"/>
                  </a:lnTo>
                  <a:lnTo>
                    <a:pt x="16273" y="21060"/>
                  </a:lnTo>
                  <a:lnTo>
                    <a:pt x="835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9"/>
            <p:cNvSpPr/>
            <p:nvPr/>
          </p:nvSpPr>
          <p:spPr>
            <a:xfrm>
              <a:off x="278126" y="284282"/>
              <a:ext cx="54198" cy="54229"/>
            </a:xfrm>
            <a:custGeom>
              <a:avLst/>
              <a:gdLst/>
              <a:ahLst/>
              <a:cxnLst/>
              <a:rect l="l" t="t" r="r" b="b"/>
              <a:pathLst>
                <a:path w="1767" h="1768" extrusionOk="0">
                  <a:moveTo>
                    <a:pt x="884" y="0"/>
                  </a:moveTo>
                  <a:cubicBezTo>
                    <a:pt x="397" y="0"/>
                    <a:pt x="0" y="398"/>
                    <a:pt x="0" y="885"/>
                  </a:cubicBezTo>
                  <a:cubicBezTo>
                    <a:pt x="0" y="1375"/>
                    <a:pt x="397" y="1768"/>
                    <a:pt x="884" y="1768"/>
                  </a:cubicBezTo>
                  <a:cubicBezTo>
                    <a:pt x="1375" y="1768"/>
                    <a:pt x="1767" y="1375"/>
                    <a:pt x="1767" y="885"/>
                  </a:cubicBezTo>
                  <a:cubicBezTo>
                    <a:pt x="1767" y="398"/>
                    <a:pt x="1375" y="0"/>
                    <a:pt x="884" y="0"/>
                  </a:cubicBezTo>
                  <a:close/>
                </a:path>
              </a:pathLst>
            </a:custGeom>
            <a:solidFill>
              <a:srgbClr val="000000"/>
            </a:solidFill>
            <a:ln w="19050"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9"/>
            <p:cNvSpPr/>
            <p:nvPr/>
          </p:nvSpPr>
          <p:spPr>
            <a:xfrm>
              <a:off x="285978" y="721519"/>
              <a:ext cx="54198" cy="54198"/>
            </a:xfrm>
            <a:custGeom>
              <a:avLst/>
              <a:gdLst/>
              <a:ahLst/>
              <a:cxnLst/>
              <a:rect l="l" t="t" r="r" b="b"/>
              <a:pathLst>
                <a:path w="1767" h="1767" extrusionOk="0">
                  <a:moveTo>
                    <a:pt x="884" y="1"/>
                  </a:moveTo>
                  <a:cubicBezTo>
                    <a:pt x="398" y="1"/>
                    <a:pt x="0" y="398"/>
                    <a:pt x="0" y="884"/>
                  </a:cubicBezTo>
                  <a:cubicBezTo>
                    <a:pt x="0" y="1376"/>
                    <a:pt x="398" y="1767"/>
                    <a:pt x="884" y="1767"/>
                  </a:cubicBezTo>
                  <a:cubicBezTo>
                    <a:pt x="1370" y="1767"/>
                    <a:pt x="1767" y="1376"/>
                    <a:pt x="1767" y="884"/>
                  </a:cubicBezTo>
                  <a:cubicBezTo>
                    <a:pt x="1767" y="398"/>
                    <a:pt x="1370" y="1"/>
                    <a:pt x="884" y="1"/>
                  </a:cubicBezTo>
                  <a:close/>
                </a:path>
              </a:pathLst>
            </a:custGeom>
            <a:solidFill>
              <a:srgbClr val="000000"/>
            </a:solidFill>
            <a:ln w="19050"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9"/>
            <p:cNvSpPr/>
            <p:nvPr/>
          </p:nvSpPr>
          <p:spPr>
            <a:xfrm>
              <a:off x="482221" y="721519"/>
              <a:ext cx="54229" cy="54198"/>
            </a:xfrm>
            <a:custGeom>
              <a:avLst/>
              <a:gdLst/>
              <a:ahLst/>
              <a:cxnLst/>
              <a:rect l="l" t="t" r="r" b="b"/>
              <a:pathLst>
                <a:path w="1768" h="1767" extrusionOk="0">
                  <a:moveTo>
                    <a:pt x="884" y="1"/>
                  </a:moveTo>
                  <a:cubicBezTo>
                    <a:pt x="398" y="1"/>
                    <a:pt x="1" y="398"/>
                    <a:pt x="1" y="884"/>
                  </a:cubicBezTo>
                  <a:cubicBezTo>
                    <a:pt x="1" y="1376"/>
                    <a:pt x="398" y="1767"/>
                    <a:pt x="884" y="1767"/>
                  </a:cubicBezTo>
                  <a:cubicBezTo>
                    <a:pt x="1371" y="1767"/>
                    <a:pt x="1767" y="1376"/>
                    <a:pt x="1767" y="884"/>
                  </a:cubicBezTo>
                  <a:cubicBezTo>
                    <a:pt x="1767" y="398"/>
                    <a:pt x="1371" y="1"/>
                    <a:pt x="884" y="1"/>
                  </a:cubicBezTo>
                  <a:close/>
                </a:path>
              </a:pathLst>
            </a:custGeom>
            <a:solidFill>
              <a:srgbClr val="000000"/>
            </a:solidFill>
            <a:ln w="19050"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9"/>
            <p:cNvSpPr/>
            <p:nvPr/>
          </p:nvSpPr>
          <p:spPr>
            <a:xfrm>
              <a:off x="195402" y="852675"/>
              <a:ext cx="31" cy="31"/>
            </a:xfrm>
            <a:custGeom>
              <a:avLst/>
              <a:gdLst/>
              <a:ahLst/>
              <a:cxnLst/>
              <a:rect l="l" t="t" r="r" b="b"/>
              <a:pathLst>
                <a:path w="1"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9"/>
            <p:cNvSpPr/>
            <p:nvPr/>
          </p:nvSpPr>
          <p:spPr>
            <a:xfrm>
              <a:off x="195402" y="852675"/>
              <a:ext cx="31" cy="31"/>
            </a:xfrm>
            <a:custGeom>
              <a:avLst/>
              <a:gdLst/>
              <a:ahLst/>
              <a:cxnLst/>
              <a:rect l="l" t="t" r="r" b="b"/>
              <a:pathLst>
                <a:path w="1"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4" name="Google Shape;384;p9"/>
          <p:cNvSpPr txBox="1">
            <a:spLocks noGrp="1"/>
          </p:cNvSpPr>
          <p:nvPr>
            <p:ph type="title"/>
          </p:nvPr>
        </p:nvSpPr>
        <p:spPr>
          <a:xfrm>
            <a:off x="720000" y="367423"/>
            <a:ext cx="77040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85" name="Google Shape;385;p9"/>
          <p:cNvSpPr txBox="1">
            <a:spLocks noGrp="1"/>
          </p:cNvSpPr>
          <p:nvPr>
            <p:ph type="subTitle" idx="1"/>
          </p:nvPr>
        </p:nvSpPr>
        <p:spPr>
          <a:xfrm>
            <a:off x="2241550" y="1348750"/>
            <a:ext cx="4661100" cy="1681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86"/>
        <p:cNvGrpSpPr/>
        <p:nvPr/>
      </p:nvGrpSpPr>
      <p:grpSpPr>
        <a:xfrm>
          <a:off x="0" y="0"/>
          <a:ext cx="0" cy="0"/>
          <a:chOff x="0" y="0"/>
          <a:chExt cx="0" cy="0"/>
        </a:xfrm>
      </p:grpSpPr>
      <p:grpSp>
        <p:nvGrpSpPr>
          <p:cNvPr id="387" name="Google Shape;387;p10"/>
          <p:cNvGrpSpPr/>
          <p:nvPr/>
        </p:nvGrpSpPr>
        <p:grpSpPr>
          <a:xfrm>
            <a:off x="187918" y="-4997"/>
            <a:ext cx="8768329" cy="4984347"/>
            <a:chOff x="187918" y="-4997"/>
            <a:chExt cx="8768329" cy="4984347"/>
          </a:xfrm>
        </p:grpSpPr>
        <p:sp>
          <p:nvSpPr>
            <p:cNvPr id="388" name="Google Shape;388;p10"/>
            <p:cNvSpPr/>
            <p:nvPr/>
          </p:nvSpPr>
          <p:spPr>
            <a:xfrm>
              <a:off x="340500" y="662650"/>
              <a:ext cx="8463000" cy="4316700"/>
            </a:xfrm>
            <a:prstGeom prst="roundRect">
              <a:avLst>
                <a:gd name="adj" fmla="val 2632"/>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0"/>
            <p:cNvSpPr/>
            <p:nvPr/>
          </p:nvSpPr>
          <p:spPr>
            <a:xfrm>
              <a:off x="195402" y="207509"/>
              <a:ext cx="31" cy="31"/>
            </a:xfrm>
            <a:custGeom>
              <a:avLst/>
              <a:gdLst/>
              <a:ahLst/>
              <a:cxnLst/>
              <a:rect l="l" t="t" r="r" b="b"/>
              <a:pathLst>
                <a:path w="1"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0"/>
            <p:cNvSpPr/>
            <p:nvPr/>
          </p:nvSpPr>
          <p:spPr>
            <a:xfrm>
              <a:off x="195402" y="207509"/>
              <a:ext cx="31" cy="31"/>
            </a:xfrm>
            <a:custGeom>
              <a:avLst/>
              <a:gdLst/>
              <a:ahLst/>
              <a:cxnLst/>
              <a:rect l="l" t="t" r="r" b="b"/>
              <a:pathLst>
                <a:path w="1"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0"/>
            <p:cNvSpPr/>
            <p:nvPr/>
          </p:nvSpPr>
          <p:spPr>
            <a:xfrm>
              <a:off x="195709" y="528466"/>
              <a:ext cx="8754637" cy="325190"/>
            </a:xfrm>
            <a:custGeom>
              <a:avLst/>
              <a:gdLst/>
              <a:ahLst/>
              <a:cxnLst/>
              <a:rect l="l" t="t" r="r" b="b"/>
              <a:pathLst>
                <a:path w="285423" h="10602" extrusionOk="0">
                  <a:moveTo>
                    <a:pt x="0" y="0"/>
                  </a:moveTo>
                  <a:lnTo>
                    <a:pt x="0" y="10601"/>
                  </a:lnTo>
                  <a:lnTo>
                    <a:pt x="285423" y="10601"/>
                  </a:lnTo>
                  <a:lnTo>
                    <a:pt x="2854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0"/>
            <p:cNvSpPr/>
            <p:nvPr/>
          </p:nvSpPr>
          <p:spPr>
            <a:xfrm>
              <a:off x="825017" y="528466"/>
              <a:ext cx="583514" cy="325190"/>
            </a:xfrm>
            <a:custGeom>
              <a:avLst/>
              <a:gdLst/>
              <a:ahLst/>
              <a:cxnLst/>
              <a:rect l="l" t="t" r="r" b="b"/>
              <a:pathLst>
                <a:path w="19024" h="10602" extrusionOk="0">
                  <a:moveTo>
                    <a:pt x="9446" y="0"/>
                  </a:moveTo>
                  <a:lnTo>
                    <a:pt x="0" y="10601"/>
                  </a:lnTo>
                  <a:lnTo>
                    <a:pt x="9504" y="10601"/>
                  </a:lnTo>
                  <a:lnTo>
                    <a:pt x="19023"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0"/>
            <p:cNvSpPr/>
            <p:nvPr/>
          </p:nvSpPr>
          <p:spPr>
            <a:xfrm>
              <a:off x="242025" y="528466"/>
              <a:ext cx="583514" cy="325190"/>
            </a:xfrm>
            <a:custGeom>
              <a:avLst/>
              <a:gdLst/>
              <a:ahLst/>
              <a:cxnLst/>
              <a:rect l="l" t="t" r="r" b="b"/>
              <a:pathLst>
                <a:path w="19024" h="10602" extrusionOk="0">
                  <a:moveTo>
                    <a:pt x="9446" y="0"/>
                  </a:moveTo>
                  <a:lnTo>
                    <a:pt x="1" y="10601"/>
                  </a:lnTo>
                  <a:lnTo>
                    <a:pt x="9504" y="10601"/>
                  </a:lnTo>
                  <a:lnTo>
                    <a:pt x="19024"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0"/>
            <p:cNvSpPr/>
            <p:nvPr/>
          </p:nvSpPr>
          <p:spPr>
            <a:xfrm>
              <a:off x="1407978" y="528466"/>
              <a:ext cx="583667" cy="325190"/>
            </a:xfrm>
            <a:custGeom>
              <a:avLst/>
              <a:gdLst/>
              <a:ahLst/>
              <a:cxnLst/>
              <a:rect l="l" t="t" r="r" b="b"/>
              <a:pathLst>
                <a:path w="19029" h="10602" extrusionOk="0">
                  <a:moveTo>
                    <a:pt x="9446" y="0"/>
                  </a:moveTo>
                  <a:lnTo>
                    <a:pt x="1" y="10601"/>
                  </a:lnTo>
                  <a:lnTo>
                    <a:pt x="9504" y="10601"/>
                  </a:lnTo>
                  <a:lnTo>
                    <a:pt x="19029"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0"/>
            <p:cNvSpPr/>
            <p:nvPr/>
          </p:nvSpPr>
          <p:spPr>
            <a:xfrm>
              <a:off x="1990970" y="528466"/>
              <a:ext cx="583667" cy="325190"/>
            </a:xfrm>
            <a:custGeom>
              <a:avLst/>
              <a:gdLst/>
              <a:ahLst/>
              <a:cxnLst/>
              <a:rect l="l" t="t" r="r" b="b"/>
              <a:pathLst>
                <a:path w="19029" h="10602" extrusionOk="0">
                  <a:moveTo>
                    <a:pt x="9452" y="0"/>
                  </a:moveTo>
                  <a:lnTo>
                    <a:pt x="0" y="10601"/>
                  </a:lnTo>
                  <a:lnTo>
                    <a:pt x="9504" y="10601"/>
                  </a:lnTo>
                  <a:lnTo>
                    <a:pt x="19028"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0"/>
            <p:cNvSpPr/>
            <p:nvPr/>
          </p:nvSpPr>
          <p:spPr>
            <a:xfrm>
              <a:off x="2574116" y="528466"/>
              <a:ext cx="583483" cy="325190"/>
            </a:xfrm>
            <a:custGeom>
              <a:avLst/>
              <a:gdLst/>
              <a:ahLst/>
              <a:cxnLst/>
              <a:rect l="l" t="t" r="r" b="b"/>
              <a:pathLst>
                <a:path w="19023" h="10602" extrusionOk="0">
                  <a:moveTo>
                    <a:pt x="9447" y="0"/>
                  </a:moveTo>
                  <a:lnTo>
                    <a:pt x="0" y="10601"/>
                  </a:lnTo>
                  <a:lnTo>
                    <a:pt x="9503" y="10601"/>
                  </a:lnTo>
                  <a:lnTo>
                    <a:pt x="19023"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0"/>
            <p:cNvSpPr/>
            <p:nvPr/>
          </p:nvSpPr>
          <p:spPr>
            <a:xfrm>
              <a:off x="3140913" y="528313"/>
              <a:ext cx="583636" cy="325190"/>
            </a:xfrm>
            <a:custGeom>
              <a:avLst/>
              <a:gdLst/>
              <a:ahLst/>
              <a:cxnLst/>
              <a:rect l="l" t="t" r="r" b="b"/>
              <a:pathLst>
                <a:path w="19028" h="10602" extrusionOk="0">
                  <a:moveTo>
                    <a:pt x="9446" y="0"/>
                  </a:moveTo>
                  <a:lnTo>
                    <a:pt x="1" y="10601"/>
                  </a:lnTo>
                  <a:lnTo>
                    <a:pt x="9504" y="10601"/>
                  </a:lnTo>
                  <a:lnTo>
                    <a:pt x="19027"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0"/>
            <p:cNvSpPr/>
            <p:nvPr/>
          </p:nvSpPr>
          <p:spPr>
            <a:xfrm>
              <a:off x="3725316" y="528313"/>
              <a:ext cx="583667" cy="325190"/>
            </a:xfrm>
            <a:custGeom>
              <a:avLst/>
              <a:gdLst/>
              <a:ahLst/>
              <a:cxnLst/>
              <a:rect l="l" t="t" r="r" b="b"/>
              <a:pathLst>
                <a:path w="19029" h="10602" extrusionOk="0">
                  <a:moveTo>
                    <a:pt x="9446" y="0"/>
                  </a:moveTo>
                  <a:lnTo>
                    <a:pt x="1" y="10601"/>
                  </a:lnTo>
                  <a:lnTo>
                    <a:pt x="9504" y="10601"/>
                  </a:lnTo>
                  <a:lnTo>
                    <a:pt x="19029"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0"/>
            <p:cNvSpPr/>
            <p:nvPr/>
          </p:nvSpPr>
          <p:spPr>
            <a:xfrm>
              <a:off x="4313431" y="528466"/>
              <a:ext cx="583667" cy="325190"/>
            </a:xfrm>
            <a:custGeom>
              <a:avLst/>
              <a:gdLst/>
              <a:ahLst/>
              <a:cxnLst/>
              <a:rect l="l" t="t" r="r" b="b"/>
              <a:pathLst>
                <a:path w="19029" h="10602" extrusionOk="0">
                  <a:moveTo>
                    <a:pt x="9452" y="0"/>
                  </a:moveTo>
                  <a:lnTo>
                    <a:pt x="0" y="10601"/>
                  </a:lnTo>
                  <a:lnTo>
                    <a:pt x="9510" y="10601"/>
                  </a:lnTo>
                  <a:lnTo>
                    <a:pt x="19028"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0"/>
            <p:cNvSpPr/>
            <p:nvPr/>
          </p:nvSpPr>
          <p:spPr>
            <a:xfrm>
              <a:off x="4896607" y="528466"/>
              <a:ext cx="583452" cy="325190"/>
            </a:xfrm>
            <a:custGeom>
              <a:avLst/>
              <a:gdLst/>
              <a:ahLst/>
              <a:cxnLst/>
              <a:rect l="l" t="t" r="r" b="b"/>
              <a:pathLst>
                <a:path w="19022" h="10602" extrusionOk="0">
                  <a:moveTo>
                    <a:pt x="9446" y="0"/>
                  </a:moveTo>
                  <a:lnTo>
                    <a:pt x="0" y="10601"/>
                  </a:lnTo>
                  <a:lnTo>
                    <a:pt x="9503" y="10601"/>
                  </a:lnTo>
                  <a:lnTo>
                    <a:pt x="19022"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0"/>
            <p:cNvSpPr/>
            <p:nvPr/>
          </p:nvSpPr>
          <p:spPr>
            <a:xfrm>
              <a:off x="5463374" y="528313"/>
              <a:ext cx="583636" cy="325190"/>
            </a:xfrm>
            <a:custGeom>
              <a:avLst/>
              <a:gdLst/>
              <a:ahLst/>
              <a:cxnLst/>
              <a:rect l="l" t="t" r="r" b="b"/>
              <a:pathLst>
                <a:path w="19028" h="10602" extrusionOk="0">
                  <a:moveTo>
                    <a:pt x="9446" y="0"/>
                  </a:moveTo>
                  <a:lnTo>
                    <a:pt x="0" y="10601"/>
                  </a:lnTo>
                  <a:lnTo>
                    <a:pt x="9504" y="10601"/>
                  </a:lnTo>
                  <a:lnTo>
                    <a:pt x="19027"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0"/>
            <p:cNvSpPr/>
            <p:nvPr/>
          </p:nvSpPr>
          <p:spPr>
            <a:xfrm>
              <a:off x="6047777" y="528313"/>
              <a:ext cx="583667" cy="325190"/>
            </a:xfrm>
            <a:custGeom>
              <a:avLst/>
              <a:gdLst/>
              <a:ahLst/>
              <a:cxnLst/>
              <a:rect l="l" t="t" r="r" b="b"/>
              <a:pathLst>
                <a:path w="19029" h="10602" extrusionOk="0">
                  <a:moveTo>
                    <a:pt x="9446" y="0"/>
                  </a:moveTo>
                  <a:lnTo>
                    <a:pt x="1" y="10601"/>
                  </a:lnTo>
                  <a:lnTo>
                    <a:pt x="9504" y="10601"/>
                  </a:lnTo>
                  <a:lnTo>
                    <a:pt x="19028"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0"/>
            <p:cNvSpPr/>
            <p:nvPr/>
          </p:nvSpPr>
          <p:spPr>
            <a:xfrm>
              <a:off x="6636075" y="528466"/>
              <a:ext cx="583452" cy="325190"/>
            </a:xfrm>
            <a:custGeom>
              <a:avLst/>
              <a:gdLst/>
              <a:ahLst/>
              <a:cxnLst/>
              <a:rect l="l" t="t" r="r" b="b"/>
              <a:pathLst>
                <a:path w="19022" h="10602" extrusionOk="0">
                  <a:moveTo>
                    <a:pt x="9446" y="0"/>
                  </a:moveTo>
                  <a:lnTo>
                    <a:pt x="0" y="10601"/>
                  </a:lnTo>
                  <a:lnTo>
                    <a:pt x="9504" y="10601"/>
                  </a:lnTo>
                  <a:lnTo>
                    <a:pt x="19022"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0"/>
            <p:cNvSpPr/>
            <p:nvPr/>
          </p:nvSpPr>
          <p:spPr>
            <a:xfrm>
              <a:off x="7219037" y="528466"/>
              <a:ext cx="583636" cy="325190"/>
            </a:xfrm>
            <a:custGeom>
              <a:avLst/>
              <a:gdLst/>
              <a:ahLst/>
              <a:cxnLst/>
              <a:rect l="l" t="t" r="r" b="b"/>
              <a:pathLst>
                <a:path w="19028" h="10602" extrusionOk="0">
                  <a:moveTo>
                    <a:pt x="9446" y="0"/>
                  </a:moveTo>
                  <a:lnTo>
                    <a:pt x="1" y="10601"/>
                  </a:lnTo>
                  <a:lnTo>
                    <a:pt x="9504" y="10601"/>
                  </a:lnTo>
                  <a:lnTo>
                    <a:pt x="19027"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0"/>
            <p:cNvSpPr/>
            <p:nvPr/>
          </p:nvSpPr>
          <p:spPr>
            <a:xfrm>
              <a:off x="7785834" y="528313"/>
              <a:ext cx="583667" cy="325190"/>
            </a:xfrm>
            <a:custGeom>
              <a:avLst/>
              <a:gdLst/>
              <a:ahLst/>
              <a:cxnLst/>
              <a:rect l="l" t="t" r="r" b="b"/>
              <a:pathLst>
                <a:path w="19029" h="10602" extrusionOk="0">
                  <a:moveTo>
                    <a:pt x="9451" y="0"/>
                  </a:moveTo>
                  <a:lnTo>
                    <a:pt x="0" y="10601"/>
                  </a:lnTo>
                  <a:lnTo>
                    <a:pt x="9504" y="10601"/>
                  </a:lnTo>
                  <a:lnTo>
                    <a:pt x="19028"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6" name="Google Shape;406;p10"/>
            <p:cNvGrpSpPr/>
            <p:nvPr/>
          </p:nvGrpSpPr>
          <p:grpSpPr>
            <a:xfrm rot="29908">
              <a:off x="190089" y="33114"/>
              <a:ext cx="8763986" cy="537311"/>
              <a:chOff x="190096" y="10"/>
              <a:chExt cx="8763655" cy="537290"/>
            </a:xfrm>
          </p:grpSpPr>
          <p:sp>
            <p:nvSpPr>
              <p:cNvPr id="407" name="Google Shape;407;p10"/>
              <p:cNvSpPr/>
              <p:nvPr/>
            </p:nvSpPr>
            <p:spPr>
              <a:xfrm>
                <a:off x="190096" y="10"/>
                <a:ext cx="8763655" cy="537290"/>
              </a:xfrm>
              <a:custGeom>
                <a:avLst/>
                <a:gdLst/>
                <a:ahLst/>
                <a:cxnLst/>
                <a:rect l="l" t="t" r="r" b="b"/>
                <a:pathLst>
                  <a:path w="285717" h="17517" extrusionOk="0">
                    <a:moveTo>
                      <a:pt x="285455" y="1"/>
                    </a:moveTo>
                    <a:lnTo>
                      <a:pt x="0" y="6974"/>
                    </a:lnTo>
                    <a:lnTo>
                      <a:pt x="262" y="17517"/>
                    </a:lnTo>
                    <a:lnTo>
                      <a:pt x="285716" y="10544"/>
                    </a:lnTo>
                    <a:lnTo>
                      <a:pt x="285455"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0"/>
              <p:cNvSpPr/>
              <p:nvPr/>
            </p:nvSpPr>
            <p:spPr>
              <a:xfrm>
                <a:off x="819250" y="191467"/>
                <a:ext cx="591335" cy="320681"/>
              </a:xfrm>
              <a:custGeom>
                <a:avLst/>
                <a:gdLst/>
                <a:ahLst/>
                <a:cxnLst/>
                <a:rect l="l" t="t" r="r" b="b"/>
                <a:pathLst>
                  <a:path w="19279" h="10455" extrusionOk="0">
                    <a:moveTo>
                      <a:pt x="9503" y="0"/>
                    </a:moveTo>
                    <a:lnTo>
                      <a:pt x="0" y="230"/>
                    </a:lnTo>
                    <a:lnTo>
                      <a:pt x="9703" y="10454"/>
                    </a:lnTo>
                    <a:lnTo>
                      <a:pt x="19279" y="10220"/>
                    </a:lnTo>
                    <a:lnTo>
                      <a:pt x="9503"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0"/>
              <p:cNvSpPr/>
              <p:nvPr/>
            </p:nvSpPr>
            <p:spPr>
              <a:xfrm>
                <a:off x="236411" y="205730"/>
                <a:ext cx="591366" cy="320681"/>
              </a:xfrm>
              <a:custGeom>
                <a:avLst/>
                <a:gdLst/>
                <a:ahLst/>
                <a:cxnLst/>
                <a:rect l="l" t="t" r="r" b="b"/>
                <a:pathLst>
                  <a:path w="19280" h="10455" extrusionOk="0">
                    <a:moveTo>
                      <a:pt x="9504" y="1"/>
                    </a:moveTo>
                    <a:lnTo>
                      <a:pt x="1" y="230"/>
                    </a:lnTo>
                    <a:lnTo>
                      <a:pt x="9703" y="10455"/>
                    </a:lnTo>
                    <a:lnTo>
                      <a:pt x="19279" y="10220"/>
                    </a:lnTo>
                    <a:lnTo>
                      <a:pt x="9504" y="1"/>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0"/>
              <p:cNvSpPr/>
              <p:nvPr/>
            </p:nvSpPr>
            <p:spPr>
              <a:xfrm>
                <a:off x="1402212" y="177174"/>
                <a:ext cx="591212" cy="320681"/>
              </a:xfrm>
              <a:custGeom>
                <a:avLst/>
                <a:gdLst/>
                <a:ahLst/>
                <a:cxnLst/>
                <a:rect l="l" t="t" r="r" b="b"/>
                <a:pathLst>
                  <a:path w="19275" h="10455" extrusionOk="0">
                    <a:moveTo>
                      <a:pt x="9499" y="1"/>
                    </a:moveTo>
                    <a:lnTo>
                      <a:pt x="1" y="230"/>
                    </a:lnTo>
                    <a:lnTo>
                      <a:pt x="9697" y="10455"/>
                    </a:lnTo>
                    <a:lnTo>
                      <a:pt x="19274" y="10225"/>
                    </a:lnTo>
                    <a:lnTo>
                      <a:pt x="9499" y="1"/>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0"/>
              <p:cNvSpPr/>
              <p:nvPr/>
            </p:nvSpPr>
            <p:spPr>
              <a:xfrm>
                <a:off x="1985051" y="162911"/>
                <a:ext cx="591212" cy="320865"/>
              </a:xfrm>
              <a:custGeom>
                <a:avLst/>
                <a:gdLst/>
                <a:ahLst/>
                <a:cxnLst/>
                <a:rect l="l" t="t" r="r" b="b"/>
                <a:pathLst>
                  <a:path w="19275" h="10461" extrusionOk="0">
                    <a:moveTo>
                      <a:pt x="9499" y="0"/>
                    </a:moveTo>
                    <a:lnTo>
                      <a:pt x="0" y="236"/>
                    </a:lnTo>
                    <a:lnTo>
                      <a:pt x="9697" y="10461"/>
                    </a:lnTo>
                    <a:lnTo>
                      <a:pt x="19274" y="10225"/>
                    </a:lnTo>
                    <a:lnTo>
                      <a:pt x="9499"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0"/>
              <p:cNvSpPr/>
              <p:nvPr/>
            </p:nvSpPr>
            <p:spPr>
              <a:xfrm>
                <a:off x="2567859" y="148618"/>
                <a:ext cx="591182" cy="320896"/>
              </a:xfrm>
              <a:custGeom>
                <a:avLst/>
                <a:gdLst/>
                <a:ahLst/>
                <a:cxnLst/>
                <a:rect l="l" t="t" r="r" b="b"/>
                <a:pathLst>
                  <a:path w="19274" h="10462" extrusionOk="0">
                    <a:moveTo>
                      <a:pt x="9499" y="1"/>
                    </a:moveTo>
                    <a:lnTo>
                      <a:pt x="1" y="237"/>
                    </a:lnTo>
                    <a:lnTo>
                      <a:pt x="9702" y="10461"/>
                    </a:lnTo>
                    <a:lnTo>
                      <a:pt x="19273" y="10225"/>
                    </a:lnTo>
                    <a:lnTo>
                      <a:pt x="9499" y="1"/>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0"/>
              <p:cNvSpPr/>
              <p:nvPr/>
            </p:nvSpPr>
            <p:spPr>
              <a:xfrm>
                <a:off x="3134503" y="134846"/>
                <a:ext cx="591366" cy="320681"/>
              </a:xfrm>
              <a:custGeom>
                <a:avLst/>
                <a:gdLst/>
                <a:ahLst/>
                <a:cxnLst/>
                <a:rect l="l" t="t" r="r" b="b"/>
                <a:pathLst>
                  <a:path w="19280" h="10455" extrusionOk="0">
                    <a:moveTo>
                      <a:pt x="9504" y="1"/>
                    </a:moveTo>
                    <a:lnTo>
                      <a:pt x="0" y="230"/>
                    </a:lnTo>
                    <a:lnTo>
                      <a:pt x="9702" y="10455"/>
                    </a:lnTo>
                    <a:lnTo>
                      <a:pt x="19279" y="10220"/>
                    </a:lnTo>
                    <a:lnTo>
                      <a:pt x="9504" y="1"/>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0"/>
              <p:cNvSpPr/>
              <p:nvPr/>
            </p:nvSpPr>
            <p:spPr>
              <a:xfrm>
                <a:off x="3718752" y="120583"/>
                <a:ext cx="591366" cy="320712"/>
              </a:xfrm>
              <a:custGeom>
                <a:avLst/>
                <a:gdLst/>
                <a:ahLst/>
                <a:cxnLst/>
                <a:rect l="l" t="t" r="r" b="b"/>
                <a:pathLst>
                  <a:path w="19280" h="10456" extrusionOk="0">
                    <a:moveTo>
                      <a:pt x="9504" y="0"/>
                    </a:moveTo>
                    <a:lnTo>
                      <a:pt x="0" y="231"/>
                    </a:lnTo>
                    <a:lnTo>
                      <a:pt x="9703" y="10456"/>
                    </a:lnTo>
                    <a:lnTo>
                      <a:pt x="19279" y="10220"/>
                    </a:lnTo>
                    <a:lnTo>
                      <a:pt x="9504"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0"/>
              <p:cNvSpPr/>
              <p:nvPr/>
            </p:nvSpPr>
            <p:spPr>
              <a:xfrm>
                <a:off x="4306867" y="106290"/>
                <a:ext cx="591182" cy="320742"/>
              </a:xfrm>
              <a:custGeom>
                <a:avLst/>
                <a:gdLst/>
                <a:ahLst/>
                <a:cxnLst/>
                <a:rect l="l" t="t" r="r" b="b"/>
                <a:pathLst>
                  <a:path w="19274" h="10457" extrusionOk="0">
                    <a:moveTo>
                      <a:pt x="9498" y="1"/>
                    </a:moveTo>
                    <a:lnTo>
                      <a:pt x="1" y="232"/>
                    </a:lnTo>
                    <a:lnTo>
                      <a:pt x="9697" y="10456"/>
                    </a:lnTo>
                    <a:lnTo>
                      <a:pt x="19273" y="10220"/>
                    </a:lnTo>
                    <a:lnTo>
                      <a:pt x="9498" y="1"/>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0"/>
              <p:cNvSpPr/>
              <p:nvPr/>
            </p:nvSpPr>
            <p:spPr>
              <a:xfrm>
                <a:off x="4889675" y="92058"/>
                <a:ext cx="591212" cy="320681"/>
              </a:xfrm>
              <a:custGeom>
                <a:avLst/>
                <a:gdLst/>
                <a:ahLst/>
                <a:cxnLst/>
                <a:rect l="l" t="t" r="r" b="b"/>
                <a:pathLst>
                  <a:path w="19275" h="10455" extrusionOk="0">
                    <a:moveTo>
                      <a:pt x="9499" y="1"/>
                    </a:moveTo>
                    <a:lnTo>
                      <a:pt x="0" y="230"/>
                    </a:lnTo>
                    <a:lnTo>
                      <a:pt x="9698" y="10455"/>
                    </a:lnTo>
                    <a:lnTo>
                      <a:pt x="19274" y="10219"/>
                    </a:lnTo>
                    <a:lnTo>
                      <a:pt x="9499" y="1"/>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0"/>
              <p:cNvSpPr/>
              <p:nvPr/>
            </p:nvSpPr>
            <p:spPr>
              <a:xfrm>
                <a:off x="5456288" y="78102"/>
                <a:ext cx="591366" cy="320681"/>
              </a:xfrm>
              <a:custGeom>
                <a:avLst/>
                <a:gdLst/>
                <a:ahLst/>
                <a:cxnLst/>
                <a:rect l="l" t="t" r="r" b="b"/>
                <a:pathLst>
                  <a:path w="19280" h="10455" extrusionOk="0">
                    <a:moveTo>
                      <a:pt x="9504" y="0"/>
                    </a:moveTo>
                    <a:lnTo>
                      <a:pt x="1" y="230"/>
                    </a:lnTo>
                    <a:lnTo>
                      <a:pt x="9703" y="10454"/>
                    </a:lnTo>
                    <a:lnTo>
                      <a:pt x="19279" y="10225"/>
                    </a:lnTo>
                    <a:lnTo>
                      <a:pt x="9504"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0"/>
              <p:cNvSpPr/>
              <p:nvPr/>
            </p:nvSpPr>
            <p:spPr>
              <a:xfrm>
                <a:off x="6040569" y="63809"/>
                <a:ext cx="591182" cy="320742"/>
              </a:xfrm>
              <a:custGeom>
                <a:avLst/>
                <a:gdLst/>
                <a:ahLst/>
                <a:cxnLst/>
                <a:rect l="l" t="t" r="r" b="b"/>
                <a:pathLst>
                  <a:path w="19274" h="10457" extrusionOk="0">
                    <a:moveTo>
                      <a:pt x="9504" y="1"/>
                    </a:moveTo>
                    <a:lnTo>
                      <a:pt x="1" y="232"/>
                    </a:lnTo>
                    <a:lnTo>
                      <a:pt x="9702" y="10456"/>
                    </a:lnTo>
                    <a:lnTo>
                      <a:pt x="19273" y="10225"/>
                    </a:lnTo>
                    <a:lnTo>
                      <a:pt x="9504" y="1"/>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0"/>
              <p:cNvSpPr/>
              <p:nvPr/>
            </p:nvSpPr>
            <p:spPr>
              <a:xfrm>
                <a:off x="6628530" y="49546"/>
                <a:ext cx="591366" cy="320712"/>
              </a:xfrm>
              <a:custGeom>
                <a:avLst/>
                <a:gdLst/>
                <a:ahLst/>
                <a:cxnLst/>
                <a:rect l="l" t="t" r="r" b="b"/>
                <a:pathLst>
                  <a:path w="19280" h="10456" extrusionOk="0">
                    <a:moveTo>
                      <a:pt x="9504" y="0"/>
                    </a:moveTo>
                    <a:lnTo>
                      <a:pt x="0" y="231"/>
                    </a:lnTo>
                    <a:lnTo>
                      <a:pt x="9702" y="10456"/>
                    </a:lnTo>
                    <a:lnTo>
                      <a:pt x="19279" y="10220"/>
                    </a:lnTo>
                    <a:lnTo>
                      <a:pt x="9504"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0"/>
              <p:cNvSpPr/>
              <p:nvPr/>
            </p:nvSpPr>
            <p:spPr>
              <a:xfrm>
                <a:off x="7211491" y="35314"/>
                <a:ext cx="591182" cy="320681"/>
              </a:xfrm>
              <a:custGeom>
                <a:avLst/>
                <a:gdLst/>
                <a:ahLst/>
                <a:cxnLst/>
                <a:rect l="l" t="t" r="r" b="b"/>
                <a:pathLst>
                  <a:path w="19274" h="10455" extrusionOk="0">
                    <a:moveTo>
                      <a:pt x="9499" y="0"/>
                    </a:moveTo>
                    <a:lnTo>
                      <a:pt x="1" y="230"/>
                    </a:lnTo>
                    <a:lnTo>
                      <a:pt x="9697" y="10454"/>
                    </a:lnTo>
                    <a:lnTo>
                      <a:pt x="19273" y="10225"/>
                    </a:lnTo>
                    <a:lnTo>
                      <a:pt x="9499"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0"/>
              <p:cNvSpPr/>
              <p:nvPr/>
            </p:nvSpPr>
            <p:spPr>
              <a:xfrm>
                <a:off x="7778135" y="21327"/>
                <a:ext cx="591151" cy="320896"/>
              </a:xfrm>
              <a:custGeom>
                <a:avLst/>
                <a:gdLst/>
                <a:ahLst/>
                <a:cxnLst/>
                <a:rect l="l" t="t" r="r" b="b"/>
                <a:pathLst>
                  <a:path w="19273" h="10462" extrusionOk="0">
                    <a:moveTo>
                      <a:pt x="9504" y="1"/>
                    </a:moveTo>
                    <a:lnTo>
                      <a:pt x="0" y="237"/>
                    </a:lnTo>
                    <a:lnTo>
                      <a:pt x="9702" y="10461"/>
                    </a:lnTo>
                    <a:lnTo>
                      <a:pt x="19273" y="10225"/>
                    </a:lnTo>
                    <a:lnTo>
                      <a:pt x="9504" y="1"/>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0"/>
              <p:cNvSpPr/>
              <p:nvPr/>
            </p:nvSpPr>
            <p:spPr>
              <a:xfrm>
                <a:off x="8362385" y="7064"/>
                <a:ext cx="591212" cy="320865"/>
              </a:xfrm>
              <a:custGeom>
                <a:avLst/>
                <a:gdLst/>
                <a:ahLst/>
                <a:cxnLst/>
                <a:rect l="l" t="t" r="r" b="b"/>
                <a:pathLst>
                  <a:path w="19275" h="10461" extrusionOk="0">
                    <a:moveTo>
                      <a:pt x="9499" y="0"/>
                    </a:moveTo>
                    <a:lnTo>
                      <a:pt x="0" y="236"/>
                    </a:lnTo>
                    <a:lnTo>
                      <a:pt x="9703" y="10461"/>
                    </a:lnTo>
                    <a:lnTo>
                      <a:pt x="19274" y="10225"/>
                    </a:lnTo>
                    <a:lnTo>
                      <a:pt x="9499"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3" name="Google Shape;423;p10"/>
            <p:cNvSpPr/>
            <p:nvPr/>
          </p:nvSpPr>
          <p:spPr>
            <a:xfrm>
              <a:off x="8370237" y="528313"/>
              <a:ext cx="583667" cy="325190"/>
            </a:xfrm>
            <a:custGeom>
              <a:avLst/>
              <a:gdLst/>
              <a:ahLst/>
              <a:cxnLst/>
              <a:rect l="l" t="t" r="r" b="b"/>
              <a:pathLst>
                <a:path w="19029" h="10602" extrusionOk="0">
                  <a:moveTo>
                    <a:pt x="9452" y="0"/>
                  </a:moveTo>
                  <a:lnTo>
                    <a:pt x="0" y="10601"/>
                  </a:lnTo>
                  <a:lnTo>
                    <a:pt x="9504" y="10601"/>
                  </a:lnTo>
                  <a:lnTo>
                    <a:pt x="19028"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0"/>
            <p:cNvSpPr/>
            <p:nvPr/>
          </p:nvSpPr>
          <p:spPr>
            <a:xfrm>
              <a:off x="195709" y="530736"/>
              <a:ext cx="8758195" cy="31"/>
            </a:xfrm>
            <a:custGeom>
              <a:avLst/>
              <a:gdLst/>
              <a:ahLst/>
              <a:cxnLst/>
              <a:rect l="l" t="t" r="r" b="b"/>
              <a:pathLst>
                <a:path w="285539" h="1" fill="none" extrusionOk="0">
                  <a:moveTo>
                    <a:pt x="0" y="0"/>
                  </a:moveTo>
                  <a:lnTo>
                    <a:pt x="285538" y="0"/>
                  </a:lnTo>
                </a:path>
              </a:pathLst>
            </a:custGeom>
            <a:noFill/>
            <a:ln w="6150" cap="flat" cmpd="sng">
              <a:solidFill>
                <a:srgbClr val="171717"/>
              </a:solidFill>
              <a:prstDash val="solid"/>
              <a:miter lim="12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0"/>
            <p:cNvSpPr/>
            <p:nvPr/>
          </p:nvSpPr>
          <p:spPr>
            <a:xfrm>
              <a:off x="195709" y="207663"/>
              <a:ext cx="499164" cy="645994"/>
            </a:xfrm>
            <a:custGeom>
              <a:avLst/>
              <a:gdLst/>
              <a:ahLst/>
              <a:cxnLst/>
              <a:rect l="l" t="t" r="r" b="b"/>
              <a:pathLst>
                <a:path w="16274" h="21061" extrusionOk="0">
                  <a:moveTo>
                    <a:pt x="0" y="0"/>
                  </a:moveTo>
                  <a:lnTo>
                    <a:pt x="0" y="21060"/>
                  </a:lnTo>
                  <a:lnTo>
                    <a:pt x="16273" y="21060"/>
                  </a:lnTo>
                  <a:lnTo>
                    <a:pt x="835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0"/>
            <p:cNvSpPr/>
            <p:nvPr/>
          </p:nvSpPr>
          <p:spPr>
            <a:xfrm>
              <a:off x="278126" y="284282"/>
              <a:ext cx="54198" cy="54229"/>
            </a:xfrm>
            <a:custGeom>
              <a:avLst/>
              <a:gdLst/>
              <a:ahLst/>
              <a:cxnLst/>
              <a:rect l="l" t="t" r="r" b="b"/>
              <a:pathLst>
                <a:path w="1767" h="1768" extrusionOk="0">
                  <a:moveTo>
                    <a:pt x="884" y="0"/>
                  </a:moveTo>
                  <a:cubicBezTo>
                    <a:pt x="397" y="0"/>
                    <a:pt x="0" y="398"/>
                    <a:pt x="0" y="885"/>
                  </a:cubicBezTo>
                  <a:cubicBezTo>
                    <a:pt x="0" y="1375"/>
                    <a:pt x="397" y="1768"/>
                    <a:pt x="884" y="1768"/>
                  </a:cubicBezTo>
                  <a:cubicBezTo>
                    <a:pt x="1375" y="1768"/>
                    <a:pt x="1767" y="1375"/>
                    <a:pt x="1767" y="885"/>
                  </a:cubicBezTo>
                  <a:cubicBezTo>
                    <a:pt x="1767" y="398"/>
                    <a:pt x="1375" y="0"/>
                    <a:pt x="884" y="0"/>
                  </a:cubicBezTo>
                  <a:close/>
                </a:path>
              </a:pathLst>
            </a:custGeom>
            <a:solidFill>
              <a:srgbClr val="000000"/>
            </a:solidFill>
            <a:ln w="19050"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0"/>
            <p:cNvSpPr/>
            <p:nvPr/>
          </p:nvSpPr>
          <p:spPr>
            <a:xfrm>
              <a:off x="285978" y="721519"/>
              <a:ext cx="54198" cy="54198"/>
            </a:xfrm>
            <a:custGeom>
              <a:avLst/>
              <a:gdLst/>
              <a:ahLst/>
              <a:cxnLst/>
              <a:rect l="l" t="t" r="r" b="b"/>
              <a:pathLst>
                <a:path w="1767" h="1767" extrusionOk="0">
                  <a:moveTo>
                    <a:pt x="884" y="1"/>
                  </a:moveTo>
                  <a:cubicBezTo>
                    <a:pt x="398" y="1"/>
                    <a:pt x="0" y="398"/>
                    <a:pt x="0" y="884"/>
                  </a:cubicBezTo>
                  <a:cubicBezTo>
                    <a:pt x="0" y="1376"/>
                    <a:pt x="398" y="1767"/>
                    <a:pt x="884" y="1767"/>
                  </a:cubicBezTo>
                  <a:cubicBezTo>
                    <a:pt x="1370" y="1767"/>
                    <a:pt x="1767" y="1376"/>
                    <a:pt x="1767" y="884"/>
                  </a:cubicBezTo>
                  <a:cubicBezTo>
                    <a:pt x="1767" y="398"/>
                    <a:pt x="1370" y="1"/>
                    <a:pt x="884" y="1"/>
                  </a:cubicBezTo>
                  <a:close/>
                </a:path>
              </a:pathLst>
            </a:custGeom>
            <a:solidFill>
              <a:srgbClr val="000000"/>
            </a:solidFill>
            <a:ln w="19050"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0"/>
            <p:cNvSpPr/>
            <p:nvPr/>
          </p:nvSpPr>
          <p:spPr>
            <a:xfrm>
              <a:off x="482221" y="721519"/>
              <a:ext cx="54229" cy="54198"/>
            </a:xfrm>
            <a:custGeom>
              <a:avLst/>
              <a:gdLst/>
              <a:ahLst/>
              <a:cxnLst/>
              <a:rect l="l" t="t" r="r" b="b"/>
              <a:pathLst>
                <a:path w="1768" h="1767" extrusionOk="0">
                  <a:moveTo>
                    <a:pt x="884" y="1"/>
                  </a:moveTo>
                  <a:cubicBezTo>
                    <a:pt x="398" y="1"/>
                    <a:pt x="1" y="398"/>
                    <a:pt x="1" y="884"/>
                  </a:cubicBezTo>
                  <a:cubicBezTo>
                    <a:pt x="1" y="1376"/>
                    <a:pt x="398" y="1767"/>
                    <a:pt x="884" y="1767"/>
                  </a:cubicBezTo>
                  <a:cubicBezTo>
                    <a:pt x="1371" y="1767"/>
                    <a:pt x="1767" y="1376"/>
                    <a:pt x="1767" y="884"/>
                  </a:cubicBezTo>
                  <a:cubicBezTo>
                    <a:pt x="1767" y="398"/>
                    <a:pt x="1371" y="1"/>
                    <a:pt x="884" y="1"/>
                  </a:cubicBezTo>
                  <a:close/>
                </a:path>
              </a:pathLst>
            </a:custGeom>
            <a:solidFill>
              <a:srgbClr val="000000"/>
            </a:solidFill>
            <a:ln w="19050"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0"/>
            <p:cNvSpPr/>
            <p:nvPr/>
          </p:nvSpPr>
          <p:spPr>
            <a:xfrm>
              <a:off x="195402" y="852675"/>
              <a:ext cx="31" cy="31"/>
            </a:xfrm>
            <a:custGeom>
              <a:avLst/>
              <a:gdLst/>
              <a:ahLst/>
              <a:cxnLst/>
              <a:rect l="l" t="t" r="r" b="b"/>
              <a:pathLst>
                <a:path w="1"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0"/>
            <p:cNvSpPr/>
            <p:nvPr/>
          </p:nvSpPr>
          <p:spPr>
            <a:xfrm>
              <a:off x="195402" y="852675"/>
              <a:ext cx="31" cy="31"/>
            </a:xfrm>
            <a:custGeom>
              <a:avLst/>
              <a:gdLst/>
              <a:ahLst/>
              <a:cxnLst/>
              <a:rect l="l" t="t" r="r" b="b"/>
              <a:pathLst>
                <a:path w="1"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1" name="Google Shape;431;p10"/>
          <p:cNvSpPr txBox="1">
            <a:spLocks noGrp="1"/>
          </p:cNvSpPr>
          <p:nvPr>
            <p:ph type="title"/>
          </p:nvPr>
        </p:nvSpPr>
        <p:spPr>
          <a:xfrm>
            <a:off x="720000" y="22854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2800"/>
              <a:buFont typeface="Open Sans"/>
              <a:buNone/>
              <a:defRPr sz="2800" b="1">
                <a:solidFill>
                  <a:schemeClr val="lt1"/>
                </a:solidFill>
                <a:latin typeface="Open Sans"/>
                <a:ea typeface="Open Sans"/>
                <a:cs typeface="Open Sans"/>
                <a:sym typeface="Open Sans"/>
              </a:defRPr>
            </a:lvl1pPr>
            <a:lvl2pPr lvl="1" rtl="0">
              <a:spcBef>
                <a:spcPts val="0"/>
              </a:spcBef>
              <a:spcAft>
                <a:spcPts val="0"/>
              </a:spcAft>
              <a:buClr>
                <a:schemeClr val="lt1"/>
              </a:buClr>
              <a:buSzPts val="2800"/>
              <a:buFont typeface="Open Sans"/>
              <a:buNone/>
              <a:defRPr sz="2800" b="1">
                <a:solidFill>
                  <a:schemeClr val="lt1"/>
                </a:solidFill>
                <a:latin typeface="Open Sans"/>
                <a:ea typeface="Open Sans"/>
                <a:cs typeface="Open Sans"/>
                <a:sym typeface="Open Sans"/>
              </a:defRPr>
            </a:lvl2pPr>
            <a:lvl3pPr lvl="2" rtl="0">
              <a:spcBef>
                <a:spcPts val="0"/>
              </a:spcBef>
              <a:spcAft>
                <a:spcPts val="0"/>
              </a:spcAft>
              <a:buClr>
                <a:schemeClr val="lt1"/>
              </a:buClr>
              <a:buSzPts val="2800"/>
              <a:buFont typeface="Open Sans"/>
              <a:buNone/>
              <a:defRPr sz="2800" b="1">
                <a:solidFill>
                  <a:schemeClr val="lt1"/>
                </a:solidFill>
                <a:latin typeface="Open Sans"/>
                <a:ea typeface="Open Sans"/>
                <a:cs typeface="Open Sans"/>
                <a:sym typeface="Open Sans"/>
              </a:defRPr>
            </a:lvl3pPr>
            <a:lvl4pPr lvl="3" rtl="0">
              <a:spcBef>
                <a:spcPts val="0"/>
              </a:spcBef>
              <a:spcAft>
                <a:spcPts val="0"/>
              </a:spcAft>
              <a:buClr>
                <a:schemeClr val="lt1"/>
              </a:buClr>
              <a:buSzPts val="2800"/>
              <a:buFont typeface="Open Sans"/>
              <a:buNone/>
              <a:defRPr sz="2800" b="1">
                <a:solidFill>
                  <a:schemeClr val="lt1"/>
                </a:solidFill>
                <a:latin typeface="Open Sans"/>
                <a:ea typeface="Open Sans"/>
                <a:cs typeface="Open Sans"/>
                <a:sym typeface="Open Sans"/>
              </a:defRPr>
            </a:lvl4pPr>
            <a:lvl5pPr lvl="4" rtl="0">
              <a:spcBef>
                <a:spcPts val="0"/>
              </a:spcBef>
              <a:spcAft>
                <a:spcPts val="0"/>
              </a:spcAft>
              <a:buClr>
                <a:schemeClr val="lt1"/>
              </a:buClr>
              <a:buSzPts val="2800"/>
              <a:buFont typeface="Open Sans"/>
              <a:buNone/>
              <a:defRPr sz="2800" b="1">
                <a:solidFill>
                  <a:schemeClr val="lt1"/>
                </a:solidFill>
                <a:latin typeface="Open Sans"/>
                <a:ea typeface="Open Sans"/>
                <a:cs typeface="Open Sans"/>
                <a:sym typeface="Open Sans"/>
              </a:defRPr>
            </a:lvl5pPr>
            <a:lvl6pPr lvl="5" rtl="0">
              <a:spcBef>
                <a:spcPts val="0"/>
              </a:spcBef>
              <a:spcAft>
                <a:spcPts val="0"/>
              </a:spcAft>
              <a:buClr>
                <a:schemeClr val="lt1"/>
              </a:buClr>
              <a:buSzPts val="2800"/>
              <a:buFont typeface="Open Sans"/>
              <a:buNone/>
              <a:defRPr sz="2800" b="1">
                <a:solidFill>
                  <a:schemeClr val="lt1"/>
                </a:solidFill>
                <a:latin typeface="Open Sans"/>
                <a:ea typeface="Open Sans"/>
                <a:cs typeface="Open Sans"/>
                <a:sym typeface="Open Sans"/>
              </a:defRPr>
            </a:lvl6pPr>
            <a:lvl7pPr lvl="6" rtl="0">
              <a:spcBef>
                <a:spcPts val="0"/>
              </a:spcBef>
              <a:spcAft>
                <a:spcPts val="0"/>
              </a:spcAft>
              <a:buClr>
                <a:schemeClr val="lt1"/>
              </a:buClr>
              <a:buSzPts val="2800"/>
              <a:buFont typeface="Open Sans"/>
              <a:buNone/>
              <a:defRPr sz="2800" b="1">
                <a:solidFill>
                  <a:schemeClr val="lt1"/>
                </a:solidFill>
                <a:latin typeface="Open Sans"/>
                <a:ea typeface="Open Sans"/>
                <a:cs typeface="Open Sans"/>
                <a:sym typeface="Open Sans"/>
              </a:defRPr>
            </a:lvl7pPr>
            <a:lvl8pPr lvl="7" rtl="0">
              <a:spcBef>
                <a:spcPts val="0"/>
              </a:spcBef>
              <a:spcAft>
                <a:spcPts val="0"/>
              </a:spcAft>
              <a:buClr>
                <a:schemeClr val="lt1"/>
              </a:buClr>
              <a:buSzPts val="2800"/>
              <a:buFont typeface="Open Sans"/>
              <a:buNone/>
              <a:defRPr sz="2800" b="1">
                <a:solidFill>
                  <a:schemeClr val="lt1"/>
                </a:solidFill>
                <a:latin typeface="Open Sans"/>
                <a:ea typeface="Open Sans"/>
                <a:cs typeface="Open Sans"/>
                <a:sym typeface="Open Sans"/>
              </a:defRPr>
            </a:lvl8pPr>
            <a:lvl9pPr lvl="8" rtl="0">
              <a:spcBef>
                <a:spcPts val="0"/>
              </a:spcBef>
              <a:spcAft>
                <a:spcPts val="0"/>
              </a:spcAft>
              <a:buClr>
                <a:schemeClr val="lt1"/>
              </a:buClr>
              <a:buSzPts val="2800"/>
              <a:buFont typeface="Open Sans"/>
              <a:buNone/>
              <a:defRPr sz="2800" b="1">
                <a:solidFill>
                  <a:schemeClr val="lt1"/>
                </a:solidFill>
                <a:latin typeface="Open Sans"/>
                <a:ea typeface="Open Sans"/>
                <a:cs typeface="Open Sans"/>
                <a:sym typeface="Open Sans"/>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Be Vietnam Pro"/>
              <a:buChar char="●"/>
              <a:defRPr>
                <a:solidFill>
                  <a:schemeClr val="lt1"/>
                </a:solidFill>
                <a:latin typeface="Be Vietnam Pro"/>
                <a:ea typeface="Be Vietnam Pro"/>
                <a:cs typeface="Be Vietnam Pro"/>
                <a:sym typeface="Be Vietnam Pro"/>
              </a:defRPr>
            </a:lvl1pPr>
            <a:lvl2pPr marL="914400" lvl="1" indent="-317500">
              <a:lnSpc>
                <a:spcPct val="100000"/>
              </a:lnSpc>
              <a:spcBef>
                <a:spcPts val="1600"/>
              </a:spcBef>
              <a:spcAft>
                <a:spcPts val="0"/>
              </a:spcAft>
              <a:buClr>
                <a:schemeClr val="lt1"/>
              </a:buClr>
              <a:buSzPts val="1400"/>
              <a:buFont typeface="Be Vietnam Pro"/>
              <a:buChar char="○"/>
              <a:defRPr>
                <a:solidFill>
                  <a:schemeClr val="lt1"/>
                </a:solidFill>
                <a:latin typeface="Be Vietnam Pro"/>
                <a:ea typeface="Be Vietnam Pro"/>
                <a:cs typeface="Be Vietnam Pro"/>
                <a:sym typeface="Be Vietnam Pro"/>
              </a:defRPr>
            </a:lvl2pPr>
            <a:lvl3pPr marL="1371600" lvl="2" indent="-317500">
              <a:lnSpc>
                <a:spcPct val="100000"/>
              </a:lnSpc>
              <a:spcBef>
                <a:spcPts val="1600"/>
              </a:spcBef>
              <a:spcAft>
                <a:spcPts val="0"/>
              </a:spcAft>
              <a:buClr>
                <a:schemeClr val="lt1"/>
              </a:buClr>
              <a:buSzPts val="1400"/>
              <a:buFont typeface="Be Vietnam Pro"/>
              <a:buChar char="■"/>
              <a:defRPr>
                <a:solidFill>
                  <a:schemeClr val="lt1"/>
                </a:solidFill>
                <a:latin typeface="Be Vietnam Pro"/>
                <a:ea typeface="Be Vietnam Pro"/>
                <a:cs typeface="Be Vietnam Pro"/>
                <a:sym typeface="Be Vietnam Pro"/>
              </a:defRPr>
            </a:lvl3pPr>
            <a:lvl4pPr marL="1828800" lvl="3" indent="-317500">
              <a:lnSpc>
                <a:spcPct val="100000"/>
              </a:lnSpc>
              <a:spcBef>
                <a:spcPts val="1600"/>
              </a:spcBef>
              <a:spcAft>
                <a:spcPts val="0"/>
              </a:spcAft>
              <a:buClr>
                <a:schemeClr val="lt1"/>
              </a:buClr>
              <a:buSzPts val="1400"/>
              <a:buFont typeface="Be Vietnam Pro"/>
              <a:buChar char="●"/>
              <a:defRPr>
                <a:solidFill>
                  <a:schemeClr val="lt1"/>
                </a:solidFill>
                <a:latin typeface="Be Vietnam Pro"/>
                <a:ea typeface="Be Vietnam Pro"/>
                <a:cs typeface="Be Vietnam Pro"/>
                <a:sym typeface="Be Vietnam Pro"/>
              </a:defRPr>
            </a:lvl4pPr>
            <a:lvl5pPr marL="2286000" lvl="4" indent="-317500">
              <a:lnSpc>
                <a:spcPct val="100000"/>
              </a:lnSpc>
              <a:spcBef>
                <a:spcPts val="1600"/>
              </a:spcBef>
              <a:spcAft>
                <a:spcPts val="0"/>
              </a:spcAft>
              <a:buClr>
                <a:schemeClr val="lt1"/>
              </a:buClr>
              <a:buSzPts val="1400"/>
              <a:buFont typeface="Be Vietnam Pro"/>
              <a:buChar char="○"/>
              <a:defRPr>
                <a:solidFill>
                  <a:schemeClr val="lt1"/>
                </a:solidFill>
                <a:latin typeface="Be Vietnam Pro"/>
                <a:ea typeface="Be Vietnam Pro"/>
                <a:cs typeface="Be Vietnam Pro"/>
                <a:sym typeface="Be Vietnam Pro"/>
              </a:defRPr>
            </a:lvl5pPr>
            <a:lvl6pPr marL="2743200" lvl="5" indent="-317500">
              <a:lnSpc>
                <a:spcPct val="100000"/>
              </a:lnSpc>
              <a:spcBef>
                <a:spcPts val="1600"/>
              </a:spcBef>
              <a:spcAft>
                <a:spcPts val="0"/>
              </a:spcAft>
              <a:buClr>
                <a:schemeClr val="lt1"/>
              </a:buClr>
              <a:buSzPts val="1400"/>
              <a:buFont typeface="Be Vietnam Pro"/>
              <a:buChar char="■"/>
              <a:defRPr>
                <a:solidFill>
                  <a:schemeClr val="lt1"/>
                </a:solidFill>
                <a:latin typeface="Be Vietnam Pro"/>
                <a:ea typeface="Be Vietnam Pro"/>
                <a:cs typeface="Be Vietnam Pro"/>
                <a:sym typeface="Be Vietnam Pro"/>
              </a:defRPr>
            </a:lvl6pPr>
            <a:lvl7pPr marL="3200400" lvl="6" indent="-317500">
              <a:lnSpc>
                <a:spcPct val="100000"/>
              </a:lnSpc>
              <a:spcBef>
                <a:spcPts val="1600"/>
              </a:spcBef>
              <a:spcAft>
                <a:spcPts val="0"/>
              </a:spcAft>
              <a:buClr>
                <a:schemeClr val="lt1"/>
              </a:buClr>
              <a:buSzPts val="1400"/>
              <a:buFont typeface="Be Vietnam Pro"/>
              <a:buChar char="●"/>
              <a:defRPr>
                <a:solidFill>
                  <a:schemeClr val="lt1"/>
                </a:solidFill>
                <a:latin typeface="Be Vietnam Pro"/>
                <a:ea typeface="Be Vietnam Pro"/>
                <a:cs typeface="Be Vietnam Pro"/>
                <a:sym typeface="Be Vietnam Pro"/>
              </a:defRPr>
            </a:lvl7pPr>
            <a:lvl8pPr marL="3657600" lvl="7" indent="-317500">
              <a:lnSpc>
                <a:spcPct val="100000"/>
              </a:lnSpc>
              <a:spcBef>
                <a:spcPts val="1600"/>
              </a:spcBef>
              <a:spcAft>
                <a:spcPts val="0"/>
              </a:spcAft>
              <a:buClr>
                <a:schemeClr val="lt1"/>
              </a:buClr>
              <a:buSzPts val="1400"/>
              <a:buFont typeface="Be Vietnam Pro"/>
              <a:buChar char="○"/>
              <a:defRPr>
                <a:solidFill>
                  <a:schemeClr val="lt1"/>
                </a:solidFill>
                <a:latin typeface="Be Vietnam Pro"/>
                <a:ea typeface="Be Vietnam Pro"/>
                <a:cs typeface="Be Vietnam Pro"/>
                <a:sym typeface="Be Vietnam Pro"/>
              </a:defRPr>
            </a:lvl8pPr>
            <a:lvl9pPr marL="4114800" lvl="8" indent="-317500">
              <a:lnSpc>
                <a:spcPct val="100000"/>
              </a:lnSpc>
              <a:spcBef>
                <a:spcPts val="1600"/>
              </a:spcBef>
              <a:spcAft>
                <a:spcPts val="1600"/>
              </a:spcAft>
              <a:buClr>
                <a:schemeClr val="lt1"/>
              </a:buClr>
              <a:buSzPts val="1400"/>
              <a:buFont typeface="Be Vietnam Pro"/>
              <a:buChar char="■"/>
              <a:defRPr>
                <a:solidFill>
                  <a:schemeClr val="lt1"/>
                </a:solidFill>
                <a:latin typeface="Be Vietnam Pro"/>
                <a:ea typeface="Be Vietnam Pro"/>
                <a:cs typeface="Be Vietnam Pro"/>
                <a:sym typeface="Be Vietnam Pr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3" name="Google Shape;583;p26"/>
          <p:cNvSpPr txBox="1">
            <a:spLocks noGrp="1"/>
          </p:cNvSpPr>
          <p:nvPr>
            <p:ph type="body" idx="1"/>
          </p:nvPr>
        </p:nvSpPr>
        <p:spPr>
          <a:xfrm>
            <a:off x="416793" y="501178"/>
            <a:ext cx="8280640" cy="4421696"/>
          </a:xfrm>
          <a:prstGeom prst="rect">
            <a:avLst/>
          </a:prstGeom>
        </p:spPr>
        <p:txBody>
          <a:bodyPr spcFirstLastPara="1" wrap="square" lIns="91425" tIns="91425" rIns="91425" bIns="91425" anchor="t" anchorCtr="0">
            <a:noAutofit/>
          </a:bodyPr>
          <a:lstStyle/>
          <a:p>
            <a:pPr marL="139700" indent="0" algn="just">
              <a:buNone/>
            </a:pPr>
            <a:r>
              <a:rPr lang="en-US" sz="2000" dirty="0">
                <a:latin typeface="Times New Roman" panose="02020603050405020304" pitchFamily="18" charset="0"/>
                <a:cs typeface="Times New Roman" panose="02020603050405020304" pitchFamily="18" charset="0"/>
              </a:rPr>
              <a:t> 		                            		</a:t>
            </a:r>
            <a:endParaRPr lang="en-US" sz="3600" dirty="0">
              <a:latin typeface="Times New Roman" panose="02020603050405020304" pitchFamily="18" charset="0"/>
              <a:cs typeface="Times New Roman" panose="02020603050405020304" pitchFamily="18" charset="0"/>
            </a:endParaRPr>
          </a:p>
          <a:p>
            <a:pPr marL="139700" indent="0" algn="just">
              <a:buNone/>
            </a:pPr>
            <a:r>
              <a:rPr lang="en-US" sz="3600" dirty="0">
                <a:latin typeface="Times New Roman" panose="02020603050405020304" pitchFamily="18" charset="0"/>
                <a:cs typeface="Times New Roman" panose="02020603050405020304" pitchFamily="18" charset="0"/>
              </a:rPr>
              <a:t>The Pastiche in our Stars: An Exploration</a:t>
            </a:r>
            <a:endParaRPr lang="en-US" sz="2000"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r>
              <a:rPr lang="en-US" dirty="0">
                <a:latin typeface="Times New Roman" panose="02020603050405020304" pitchFamily="18" charset="0"/>
                <a:cs typeface="Times New Roman" panose="02020603050405020304" pitchFamily="18" charset="0"/>
              </a:rPr>
              <a:t>                     </a:t>
            </a:r>
          </a:p>
          <a:p>
            <a:pPr marL="0" lvl="0" indent="0" algn="l" rtl="0">
              <a:spcBef>
                <a:spcPts val="0"/>
              </a:spcBef>
              <a:spcAft>
                <a:spcPts val="0"/>
              </a:spcAft>
              <a:buNone/>
            </a:pPr>
            <a:endParaRPr lang="en-US"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r>
              <a:rPr lang="en-US" dirty="0">
                <a:latin typeface="Times New Roman" panose="02020603050405020304" pitchFamily="18" charset="0"/>
                <a:cs typeface="Times New Roman" panose="02020603050405020304" pitchFamily="18" charset="0"/>
              </a:rPr>
              <a:t>                                                                                                                  </a:t>
            </a:r>
          </a:p>
          <a:p>
            <a:pPr marL="0" lvl="0" indent="0" algn="l" rtl="0">
              <a:spcBef>
                <a:spcPts val="0"/>
              </a:spcBef>
              <a:spcAft>
                <a:spcPts val="0"/>
              </a:spcAft>
              <a:buNone/>
            </a:pPr>
            <a:endParaRPr lang="en-US"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r>
              <a:rPr lang="en-US" dirty="0">
                <a:latin typeface="Times New Roman" panose="02020603050405020304" pitchFamily="18" charset="0"/>
                <a:cs typeface="Times New Roman" panose="02020603050405020304" pitchFamily="18" charset="0"/>
              </a:rPr>
              <a:t>                                                                                                        </a:t>
            </a:r>
          </a:p>
          <a:p>
            <a:pPr marL="0" lvl="0" indent="0" algn="l" rtl="0">
              <a:spcBef>
                <a:spcPts val="0"/>
              </a:spcBef>
              <a:spcAft>
                <a:spcPts val="0"/>
              </a:spcAft>
              <a:buNone/>
            </a:pPr>
            <a:endParaRPr lang="en-US" sz="1400"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sz="1400"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r>
              <a:rPr lang="en-US" sz="2000" dirty="0">
                <a:latin typeface="Times New Roman" panose="02020603050405020304" pitchFamily="18" charset="0"/>
                <a:cs typeface="Times New Roman" panose="02020603050405020304" pitchFamily="18" charset="0"/>
              </a:rPr>
              <a:t>                                                   </a:t>
            </a:r>
          </a:p>
          <a:p>
            <a:pPr marL="0" lvl="0" indent="0" algn="l" rtl="0">
              <a:spcBef>
                <a:spcPts val="0"/>
              </a:spcBef>
              <a:spcAft>
                <a:spcPts val="0"/>
              </a:spcAft>
              <a:buNone/>
            </a:pPr>
            <a:endParaRPr lang="en-US" sz="2000"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r>
              <a:rPr lang="en-US" sz="2000" dirty="0">
                <a:latin typeface="Times New Roman" panose="02020603050405020304" pitchFamily="18" charset="0"/>
                <a:cs typeface="Times New Roman" panose="02020603050405020304" pitchFamily="18" charset="0"/>
              </a:rPr>
              <a:t>                                              Azka Younas</a:t>
            </a:r>
            <a:endParaRPr sz="2000" dirty="0"/>
          </a:p>
        </p:txBody>
      </p:sp>
      <p:cxnSp>
        <p:nvCxnSpPr>
          <p:cNvPr id="588" name="Google Shape;588;p26"/>
          <p:cNvCxnSpPr/>
          <p:nvPr/>
        </p:nvCxnSpPr>
        <p:spPr>
          <a:xfrm>
            <a:off x="965400" y="4788196"/>
            <a:ext cx="7213200" cy="0"/>
          </a:xfrm>
          <a:prstGeom prst="straightConnector1">
            <a:avLst/>
          </a:prstGeom>
          <a:noFill/>
          <a:ln w="19050" cap="flat" cmpd="sng">
            <a:solidFill>
              <a:schemeClr val="lt1"/>
            </a:solidFill>
            <a:prstDash val="solid"/>
            <a:round/>
            <a:headEnd type="none" w="med" len="med"/>
            <a:tailEnd type="none" w="med" len="med"/>
          </a:ln>
        </p:spPr>
      </p:cxnSp>
      <p:pic>
        <p:nvPicPr>
          <p:cNvPr id="1034" name="Picture 10" descr="Denzel Washington Sony GIF by The Equalizer Movie - Find &amp; Share on GIPHY">
            <a:extLst>
              <a:ext uri="{FF2B5EF4-FFF2-40B4-BE49-F238E27FC236}">
                <a16:creationId xmlns:a16="http://schemas.microsoft.com/office/drawing/2014/main" id="{28FCED60-40EE-BEE5-DF75-89B7FDF421DE}"/>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2285999" y="1619249"/>
            <a:ext cx="4917545" cy="20489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AEF4E5-8F03-DE16-E317-160AA4E5E969}"/>
              </a:ext>
            </a:extLst>
          </p:cNvPr>
          <p:cNvSpPr>
            <a:spLocks noGrp="1"/>
          </p:cNvSpPr>
          <p:nvPr>
            <p:ph type="body" idx="1"/>
          </p:nvPr>
        </p:nvSpPr>
        <p:spPr/>
        <p:txBody>
          <a:bodyPr/>
          <a:lstStyle/>
          <a:p>
            <a:pPr marL="139700" indent="0">
              <a:buNone/>
            </a:pPr>
            <a:r>
              <a:rPr lang="en-US" sz="2400" dirty="0"/>
              <a:t>The objectives of the study are as follows:</a:t>
            </a:r>
          </a:p>
          <a:p>
            <a:r>
              <a:rPr lang="en-US" sz="2400" dirty="0"/>
              <a:t>To analyze the cinematic techniques to create pastiche through Denzel Washington in the selected works </a:t>
            </a:r>
          </a:p>
          <a:p>
            <a:r>
              <a:rPr lang="en-US" sz="2400" dirty="0"/>
              <a:t>To explore the key meanings that result from pastiche in the selected works</a:t>
            </a:r>
          </a:p>
          <a:p>
            <a:r>
              <a:rPr lang="en-US" sz="2400" dirty="0"/>
              <a:t>To discuss pastiche viz a viz artistic creation</a:t>
            </a:r>
          </a:p>
          <a:p>
            <a:endParaRPr lang="en-US" dirty="0"/>
          </a:p>
        </p:txBody>
      </p:sp>
      <p:sp>
        <p:nvSpPr>
          <p:cNvPr id="3" name="Title 2">
            <a:extLst>
              <a:ext uri="{FF2B5EF4-FFF2-40B4-BE49-F238E27FC236}">
                <a16:creationId xmlns:a16="http://schemas.microsoft.com/office/drawing/2014/main" id="{8C229BAD-5338-97DE-C1A6-D91A93D5DF27}"/>
              </a:ext>
            </a:extLst>
          </p:cNvPr>
          <p:cNvSpPr>
            <a:spLocks noGrp="1"/>
          </p:cNvSpPr>
          <p:nvPr>
            <p:ph type="title"/>
          </p:nvPr>
        </p:nvSpPr>
        <p:spPr/>
        <p:txBody>
          <a:bodyPr/>
          <a:lstStyle/>
          <a:p>
            <a:r>
              <a:rPr lang="en-US" sz="3200" dirty="0">
                <a:effectLst/>
                <a:latin typeface="Calibri" panose="020F0502020204030204" pitchFamily="34" charset="0"/>
                <a:ea typeface="Calibri" panose="020F0502020204030204" pitchFamily="34" charset="0"/>
                <a:cs typeface="Arial" panose="020B0604020202020204" pitchFamily="34" charset="0"/>
              </a:rPr>
              <a:t>Research Objectives</a:t>
            </a:r>
            <a:endParaRPr lang="en-US" sz="4400" dirty="0"/>
          </a:p>
        </p:txBody>
      </p:sp>
    </p:spTree>
    <p:extLst>
      <p:ext uri="{BB962C8B-B14F-4D97-AF65-F5344CB8AC3E}">
        <p14:creationId xmlns:p14="http://schemas.microsoft.com/office/powerpoint/2010/main" val="22478780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EB4F20-25F1-E9AE-A98A-4AF4C299AB21}"/>
              </a:ext>
            </a:extLst>
          </p:cNvPr>
          <p:cNvSpPr>
            <a:spLocks noGrp="1"/>
          </p:cNvSpPr>
          <p:nvPr>
            <p:ph type="body" idx="1"/>
          </p:nvPr>
        </p:nvSpPr>
        <p:spPr>
          <a:xfrm>
            <a:off x="265814" y="1690875"/>
            <a:ext cx="8612372" cy="2877900"/>
          </a:xfrm>
        </p:spPr>
        <p:txBody>
          <a:bodyPr/>
          <a:lstStyle/>
          <a:p>
            <a:pPr marL="139700" indent="0">
              <a:buNone/>
            </a:pPr>
            <a:r>
              <a:rPr lang="en-US" sz="2400" dirty="0"/>
              <a:t>The study aims to address the following questions:</a:t>
            </a:r>
          </a:p>
          <a:p>
            <a:r>
              <a:rPr lang="en-US" sz="2400" dirty="0"/>
              <a:t>In what ways does pastiche work through Denzel Washington in the selected works? </a:t>
            </a:r>
          </a:p>
          <a:p>
            <a:r>
              <a:rPr lang="en-US" sz="2400" dirty="0"/>
              <a:t>What are the key meanings that pastiche creates in the selected works?</a:t>
            </a:r>
          </a:p>
          <a:p>
            <a:r>
              <a:rPr lang="en-US" sz="2400" dirty="0"/>
              <a:t>How does pastiche link with the possibility of creativity in postmodernism in the selected works?</a:t>
            </a:r>
          </a:p>
          <a:p>
            <a:pPr marL="139700" indent="0">
              <a:buNone/>
            </a:pPr>
            <a:endParaRPr lang="en-US" dirty="0"/>
          </a:p>
        </p:txBody>
      </p:sp>
      <p:sp>
        <p:nvSpPr>
          <p:cNvPr id="3" name="Title 2">
            <a:extLst>
              <a:ext uri="{FF2B5EF4-FFF2-40B4-BE49-F238E27FC236}">
                <a16:creationId xmlns:a16="http://schemas.microsoft.com/office/drawing/2014/main" id="{D9BA938A-39DB-3754-B383-CD0DD20FD16B}"/>
              </a:ext>
            </a:extLst>
          </p:cNvPr>
          <p:cNvSpPr>
            <a:spLocks noGrp="1"/>
          </p:cNvSpPr>
          <p:nvPr>
            <p:ph type="title"/>
          </p:nvPr>
        </p:nvSpPr>
        <p:spPr/>
        <p:txBody>
          <a:bodyPr/>
          <a:lstStyle/>
          <a:p>
            <a:r>
              <a:rPr lang="en-US" sz="3200" dirty="0"/>
              <a:t>Research Questions</a:t>
            </a:r>
          </a:p>
        </p:txBody>
      </p:sp>
    </p:spTree>
    <p:extLst>
      <p:ext uri="{BB962C8B-B14F-4D97-AF65-F5344CB8AC3E}">
        <p14:creationId xmlns:p14="http://schemas.microsoft.com/office/powerpoint/2010/main" val="6529688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3CC9E4-1DAE-E900-F688-2DE62D5A9BEE}"/>
              </a:ext>
            </a:extLst>
          </p:cNvPr>
          <p:cNvSpPr>
            <a:spLocks noGrp="1"/>
          </p:cNvSpPr>
          <p:nvPr>
            <p:ph type="body" idx="1"/>
          </p:nvPr>
        </p:nvSpPr>
        <p:spPr/>
        <p:txBody>
          <a:bodyPr/>
          <a:lstStyle/>
          <a:p>
            <a:r>
              <a:rPr lang="en-US" sz="2400" dirty="0"/>
              <a:t>Alan Mckee</a:t>
            </a:r>
          </a:p>
          <a:p>
            <a:r>
              <a:rPr lang="en-US" sz="2400" dirty="0"/>
              <a:t>Catherine Belsey</a:t>
            </a:r>
          </a:p>
        </p:txBody>
      </p:sp>
      <p:sp>
        <p:nvSpPr>
          <p:cNvPr id="3" name="Title 2">
            <a:extLst>
              <a:ext uri="{FF2B5EF4-FFF2-40B4-BE49-F238E27FC236}">
                <a16:creationId xmlns:a16="http://schemas.microsoft.com/office/drawing/2014/main" id="{98EF1A54-CDA4-631F-650F-5121799171F7}"/>
              </a:ext>
            </a:extLst>
          </p:cNvPr>
          <p:cNvSpPr>
            <a:spLocks noGrp="1"/>
          </p:cNvSpPr>
          <p:nvPr>
            <p:ph type="title"/>
          </p:nvPr>
        </p:nvSpPr>
        <p:spPr/>
        <p:txBody>
          <a:bodyPr/>
          <a:lstStyle/>
          <a:p>
            <a:r>
              <a:rPr lang="en-US" sz="3200" dirty="0"/>
              <a:t>Textual Analysis</a:t>
            </a:r>
          </a:p>
        </p:txBody>
      </p:sp>
    </p:spTree>
    <p:extLst>
      <p:ext uri="{BB962C8B-B14F-4D97-AF65-F5344CB8AC3E}">
        <p14:creationId xmlns:p14="http://schemas.microsoft.com/office/powerpoint/2010/main" val="41634468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32D0B633-6F43-D650-FC1B-E4D152014DE8}"/>
              </a:ext>
            </a:extLst>
          </p:cNvPr>
          <p:cNvGraphicFramePr>
            <a:graphicFrameLocks noGrp="1"/>
          </p:cNvGraphicFramePr>
          <p:nvPr>
            <p:extLst>
              <p:ext uri="{D42A27DB-BD31-4B8C-83A1-F6EECF244321}">
                <p14:modId xmlns:p14="http://schemas.microsoft.com/office/powerpoint/2010/main" val="287581646"/>
              </p:ext>
            </p:extLst>
          </p:nvPr>
        </p:nvGraphicFramePr>
        <p:xfrm>
          <a:off x="808074" y="1047641"/>
          <a:ext cx="7697975" cy="3495446"/>
        </p:xfrm>
        <a:graphic>
          <a:graphicData uri="http://schemas.openxmlformats.org/drawingml/2006/table">
            <a:tbl>
              <a:tblPr bandRow="1">
                <a:tableStyleId>{41D93AB3-DE94-412A-A4ED-103481FE1F63}</a:tableStyleId>
              </a:tblPr>
              <a:tblGrid>
                <a:gridCol w="712382">
                  <a:extLst>
                    <a:ext uri="{9D8B030D-6E8A-4147-A177-3AD203B41FA5}">
                      <a16:colId xmlns:a16="http://schemas.microsoft.com/office/drawing/2014/main" val="2068503913"/>
                    </a:ext>
                  </a:extLst>
                </a:gridCol>
                <a:gridCol w="2366808">
                  <a:extLst>
                    <a:ext uri="{9D8B030D-6E8A-4147-A177-3AD203B41FA5}">
                      <a16:colId xmlns:a16="http://schemas.microsoft.com/office/drawing/2014/main" val="2953503611"/>
                    </a:ext>
                  </a:extLst>
                </a:gridCol>
                <a:gridCol w="1539595">
                  <a:extLst>
                    <a:ext uri="{9D8B030D-6E8A-4147-A177-3AD203B41FA5}">
                      <a16:colId xmlns:a16="http://schemas.microsoft.com/office/drawing/2014/main" val="3015357341"/>
                    </a:ext>
                  </a:extLst>
                </a:gridCol>
                <a:gridCol w="1539595">
                  <a:extLst>
                    <a:ext uri="{9D8B030D-6E8A-4147-A177-3AD203B41FA5}">
                      <a16:colId xmlns:a16="http://schemas.microsoft.com/office/drawing/2014/main" val="3391709242"/>
                    </a:ext>
                  </a:extLst>
                </a:gridCol>
                <a:gridCol w="1539595">
                  <a:extLst>
                    <a:ext uri="{9D8B030D-6E8A-4147-A177-3AD203B41FA5}">
                      <a16:colId xmlns:a16="http://schemas.microsoft.com/office/drawing/2014/main" val="1352613568"/>
                    </a:ext>
                  </a:extLst>
                </a:gridCol>
              </a:tblGrid>
              <a:tr h="56482">
                <a:tc>
                  <a:txBody>
                    <a:bodyPr/>
                    <a:lstStyle/>
                    <a:p>
                      <a:pPr marL="0" marR="0" algn="just">
                        <a:lnSpc>
                          <a:spcPct val="150000"/>
                        </a:lnSpc>
                        <a:buNone/>
                      </a:pPr>
                      <a:r>
                        <a:rPr lang="en-US" sz="1800" b="1" dirty="0">
                          <a:solidFill>
                            <a:schemeClr val="bg1"/>
                          </a:solidFill>
                          <a:effectLst/>
                        </a:rPr>
                        <a:t>No.</a:t>
                      </a:r>
                      <a:endParaRPr lang="en-US" sz="1600" b="1"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50000"/>
                        </a:lnSpc>
                        <a:buNone/>
                      </a:pPr>
                      <a:r>
                        <a:rPr lang="en-US" sz="1800" b="1">
                          <a:solidFill>
                            <a:schemeClr val="bg1"/>
                          </a:solidFill>
                          <a:effectLst/>
                        </a:rPr>
                        <a:t>Title</a:t>
                      </a:r>
                      <a:endParaRPr lang="en-US" sz="1600" b="1">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50000"/>
                        </a:lnSpc>
                        <a:buNone/>
                      </a:pPr>
                      <a:r>
                        <a:rPr lang="en-US" sz="1800" b="1">
                          <a:solidFill>
                            <a:schemeClr val="bg1"/>
                          </a:solidFill>
                          <a:effectLst/>
                        </a:rPr>
                        <a:t>Director</a:t>
                      </a:r>
                      <a:endParaRPr lang="en-US" sz="1600" b="1">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50000"/>
                        </a:lnSpc>
                        <a:buNone/>
                      </a:pPr>
                      <a:r>
                        <a:rPr lang="en-US" sz="1800" b="1">
                          <a:solidFill>
                            <a:schemeClr val="bg1"/>
                          </a:solidFill>
                          <a:effectLst/>
                        </a:rPr>
                        <a:t>Distributor</a:t>
                      </a:r>
                      <a:endParaRPr lang="en-US" sz="1600" b="1">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50000"/>
                        </a:lnSpc>
                        <a:buNone/>
                      </a:pPr>
                      <a:r>
                        <a:rPr lang="en-US" sz="1800" b="1" dirty="0">
                          <a:solidFill>
                            <a:schemeClr val="bg1"/>
                          </a:solidFill>
                          <a:effectLst/>
                        </a:rPr>
                        <a:t>Runtime</a:t>
                      </a:r>
                      <a:endParaRPr lang="en-US" sz="1600" b="1"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95398108"/>
                  </a:ext>
                </a:extLst>
              </a:tr>
              <a:tr h="625658">
                <a:tc>
                  <a:txBody>
                    <a:bodyPr/>
                    <a:lstStyle/>
                    <a:p>
                      <a:pPr marL="0" marR="0" algn="just">
                        <a:lnSpc>
                          <a:spcPct val="150000"/>
                        </a:lnSpc>
                        <a:buNone/>
                      </a:pPr>
                      <a:r>
                        <a:rPr lang="en-US" sz="1200" dirty="0">
                          <a:solidFill>
                            <a:schemeClr val="bg1"/>
                          </a:solidFill>
                          <a:effectLst/>
                        </a:rPr>
                        <a:t>1.</a:t>
                      </a:r>
                      <a:endParaRPr lang="en-US" sz="11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50000"/>
                        </a:lnSpc>
                        <a:buNone/>
                      </a:pPr>
                      <a:r>
                        <a:rPr lang="en-US" sz="1200" i="1" dirty="0">
                          <a:solidFill>
                            <a:schemeClr val="bg1"/>
                          </a:solidFill>
                          <a:effectLst/>
                        </a:rPr>
                        <a:t>American Gangster </a:t>
                      </a:r>
                      <a:r>
                        <a:rPr lang="en-US" sz="1200" i="0" dirty="0">
                          <a:solidFill>
                            <a:schemeClr val="bg1"/>
                          </a:solidFill>
                          <a:effectLst/>
                        </a:rPr>
                        <a:t>(2007)</a:t>
                      </a:r>
                      <a:endParaRPr lang="en-US" sz="1100" i="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50000"/>
                        </a:lnSpc>
                        <a:buNone/>
                      </a:pPr>
                      <a:r>
                        <a:rPr lang="en-US" sz="1200">
                          <a:solidFill>
                            <a:schemeClr val="bg1"/>
                          </a:solidFill>
                          <a:effectLst/>
                        </a:rPr>
                        <a:t>Ridley Scott</a:t>
                      </a:r>
                      <a:endParaRPr lang="en-US" sz="110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50000"/>
                        </a:lnSpc>
                        <a:buNone/>
                      </a:pPr>
                      <a:r>
                        <a:rPr lang="en-US" sz="1200">
                          <a:solidFill>
                            <a:schemeClr val="bg1"/>
                          </a:solidFill>
                          <a:effectLst/>
                        </a:rPr>
                        <a:t>Universal Pictures</a:t>
                      </a:r>
                      <a:endParaRPr lang="en-US" sz="110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50000"/>
                        </a:lnSpc>
                        <a:buNone/>
                      </a:pPr>
                      <a:r>
                        <a:rPr lang="en-US" sz="1200">
                          <a:solidFill>
                            <a:schemeClr val="bg1"/>
                          </a:solidFill>
                          <a:effectLst/>
                        </a:rPr>
                        <a:t>157 Minutes</a:t>
                      </a:r>
                      <a:endParaRPr lang="en-US" sz="110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631905873"/>
                  </a:ext>
                </a:extLst>
              </a:tr>
              <a:tr h="625658">
                <a:tc>
                  <a:txBody>
                    <a:bodyPr/>
                    <a:lstStyle/>
                    <a:p>
                      <a:pPr marL="0" marR="0" algn="just">
                        <a:lnSpc>
                          <a:spcPct val="150000"/>
                        </a:lnSpc>
                        <a:buNone/>
                      </a:pPr>
                      <a:r>
                        <a:rPr lang="en-US" sz="1200">
                          <a:solidFill>
                            <a:schemeClr val="bg1"/>
                          </a:solidFill>
                          <a:effectLst/>
                        </a:rPr>
                        <a:t>2. </a:t>
                      </a:r>
                      <a:endParaRPr lang="en-US" sz="110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50000"/>
                        </a:lnSpc>
                        <a:buNone/>
                      </a:pPr>
                      <a:r>
                        <a:rPr lang="en-US" sz="1200" i="1" dirty="0">
                          <a:solidFill>
                            <a:schemeClr val="bg1"/>
                          </a:solidFill>
                          <a:effectLst/>
                        </a:rPr>
                        <a:t>The Taking of Pelham 123(2009</a:t>
                      </a:r>
                      <a:r>
                        <a:rPr lang="en-US" sz="1200" i="0" dirty="0">
                          <a:solidFill>
                            <a:schemeClr val="bg1"/>
                          </a:solidFill>
                          <a:effectLst/>
                        </a:rPr>
                        <a:t>)</a:t>
                      </a:r>
                      <a:endParaRPr lang="en-US" sz="1100" i="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50000"/>
                        </a:lnSpc>
                        <a:buNone/>
                      </a:pPr>
                      <a:r>
                        <a:rPr lang="en-US" sz="1200">
                          <a:solidFill>
                            <a:schemeClr val="bg1"/>
                          </a:solidFill>
                          <a:effectLst/>
                        </a:rPr>
                        <a:t>Tony Scott</a:t>
                      </a:r>
                      <a:endParaRPr lang="en-US" sz="110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50000"/>
                        </a:lnSpc>
                        <a:buNone/>
                      </a:pPr>
                      <a:r>
                        <a:rPr lang="en-US" sz="1200">
                          <a:solidFill>
                            <a:schemeClr val="bg1"/>
                          </a:solidFill>
                          <a:effectLst/>
                        </a:rPr>
                        <a:t>Sony </a:t>
                      </a:r>
                      <a:endParaRPr lang="en-US" sz="110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50000"/>
                        </a:lnSpc>
                        <a:buNone/>
                      </a:pPr>
                      <a:r>
                        <a:rPr lang="en-US" sz="1200">
                          <a:solidFill>
                            <a:schemeClr val="bg1"/>
                          </a:solidFill>
                          <a:effectLst/>
                        </a:rPr>
                        <a:t>106 Minutes</a:t>
                      </a:r>
                      <a:endParaRPr lang="en-US" sz="110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203074652"/>
                  </a:ext>
                </a:extLst>
              </a:tr>
              <a:tr h="625658">
                <a:tc>
                  <a:txBody>
                    <a:bodyPr/>
                    <a:lstStyle/>
                    <a:p>
                      <a:pPr marL="0" marR="0" algn="just">
                        <a:lnSpc>
                          <a:spcPct val="150000"/>
                        </a:lnSpc>
                        <a:buNone/>
                      </a:pPr>
                      <a:r>
                        <a:rPr lang="en-US" sz="1200">
                          <a:solidFill>
                            <a:schemeClr val="bg1"/>
                          </a:solidFill>
                          <a:effectLst/>
                        </a:rPr>
                        <a:t>3.</a:t>
                      </a:r>
                      <a:endParaRPr lang="en-US" sz="110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50000"/>
                        </a:lnSpc>
                        <a:buNone/>
                      </a:pPr>
                      <a:r>
                        <a:rPr lang="en-US" sz="1200" i="1" dirty="0">
                          <a:solidFill>
                            <a:schemeClr val="bg1"/>
                          </a:solidFill>
                          <a:effectLst/>
                        </a:rPr>
                        <a:t>Unstoppable</a:t>
                      </a:r>
                      <a:r>
                        <a:rPr lang="en-US" sz="1200" i="0" dirty="0">
                          <a:solidFill>
                            <a:schemeClr val="bg1"/>
                          </a:solidFill>
                          <a:effectLst/>
                        </a:rPr>
                        <a:t> (2010)</a:t>
                      </a:r>
                      <a:endParaRPr lang="en-US" sz="1100" i="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50000"/>
                        </a:lnSpc>
                        <a:buNone/>
                      </a:pPr>
                      <a:r>
                        <a:rPr lang="en-US" sz="1200">
                          <a:solidFill>
                            <a:schemeClr val="bg1"/>
                          </a:solidFill>
                          <a:effectLst/>
                        </a:rPr>
                        <a:t>Tony Scott</a:t>
                      </a:r>
                      <a:endParaRPr lang="en-US" sz="110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50000"/>
                        </a:lnSpc>
                        <a:buNone/>
                      </a:pPr>
                      <a:r>
                        <a:rPr lang="en-US" sz="1200">
                          <a:solidFill>
                            <a:schemeClr val="bg1"/>
                          </a:solidFill>
                          <a:effectLst/>
                        </a:rPr>
                        <a:t>20</a:t>
                      </a:r>
                      <a:r>
                        <a:rPr lang="en-US" sz="1200" baseline="30000">
                          <a:solidFill>
                            <a:schemeClr val="bg1"/>
                          </a:solidFill>
                          <a:effectLst/>
                        </a:rPr>
                        <a:t>th</a:t>
                      </a:r>
                      <a:r>
                        <a:rPr lang="en-US" sz="1200">
                          <a:solidFill>
                            <a:schemeClr val="bg1"/>
                          </a:solidFill>
                          <a:effectLst/>
                        </a:rPr>
                        <a:t> Century Studios </a:t>
                      </a:r>
                      <a:endParaRPr lang="en-US" sz="110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50000"/>
                        </a:lnSpc>
                        <a:buNone/>
                      </a:pPr>
                      <a:r>
                        <a:rPr lang="en-US" sz="1200">
                          <a:solidFill>
                            <a:schemeClr val="bg1"/>
                          </a:solidFill>
                          <a:effectLst/>
                        </a:rPr>
                        <a:t>98 Minutes</a:t>
                      </a:r>
                      <a:endParaRPr lang="en-US" sz="110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64589246"/>
                  </a:ext>
                </a:extLst>
              </a:tr>
              <a:tr h="295035">
                <a:tc>
                  <a:txBody>
                    <a:bodyPr/>
                    <a:lstStyle/>
                    <a:p>
                      <a:pPr marL="0" marR="0" algn="just">
                        <a:lnSpc>
                          <a:spcPct val="150000"/>
                        </a:lnSpc>
                        <a:buNone/>
                      </a:pPr>
                      <a:r>
                        <a:rPr lang="en-US" sz="1200">
                          <a:solidFill>
                            <a:schemeClr val="bg1"/>
                          </a:solidFill>
                          <a:effectLst/>
                        </a:rPr>
                        <a:t>4.</a:t>
                      </a:r>
                      <a:endParaRPr lang="en-US" sz="110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50000"/>
                        </a:lnSpc>
                        <a:buNone/>
                      </a:pPr>
                      <a:r>
                        <a:rPr lang="en-US" sz="1200" i="1" dirty="0">
                          <a:solidFill>
                            <a:schemeClr val="bg1"/>
                          </a:solidFill>
                          <a:effectLst/>
                        </a:rPr>
                        <a:t>Equalizer Trilogy </a:t>
                      </a:r>
                      <a:endParaRPr lang="en-US" sz="1100" i="1"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50000"/>
                        </a:lnSpc>
                        <a:buNone/>
                      </a:pPr>
                      <a:r>
                        <a:rPr lang="en-US" sz="1200">
                          <a:solidFill>
                            <a:schemeClr val="bg1"/>
                          </a:solidFill>
                          <a:effectLst/>
                        </a:rPr>
                        <a:t>Antoine Fuqua</a:t>
                      </a:r>
                      <a:endParaRPr lang="en-US" sz="110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50000"/>
                        </a:lnSpc>
                        <a:buNone/>
                      </a:pPr>
                      <a:r>
                        <a:rPr lang="en-US" sz="1200" dirty="0">
                          <a:solidFill>
                            <a:schemeClr val="bg1"/>
                          </a:solidFill>
                          <a:effectLst/>
                        </a:rPr>
                        <a:t>Sony </a:t>
                      </a:r>
                      <a:endParaRPr lang="en-US" sz="11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50000"/>
                        </a:lnSpc>
                        <a:buNone/>
                      </a:pPr>
                      <a:r>
                        <a:rPr lang="en-US" sz="1200">
                          <a:solidFill>
                            <a:schemeClr val="bg1"/>
                          </a:solidFill>
                          <a:effectLst/>
                        </a:rPr>
                        <a:t>132 Minutes</a:t>
                      </a:r>
                      <a:endParaRPr lang="en-US" sz="110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805581930"/>
                  </a:ext>
                </a:extLst>
              </a:tr>
              <a:tr h="956280">
                <a:tc>
                  <a:txBody>
                    <a:bodyPr/>
                    <a:lstStyle/>
                    <a:p>
                      <a:pPr marL="0" marR="0" algn="just">
                        <a:lnSpc>
                          <a:spcPct val="150000"/>
                        </a:lnSpc>
                        <a:buNone/>
                      </a:pPr>
                      <a:r>
                        <a:rPr lang="en-US" sz="1200">
                          <a:solidFill>
                            <a:schemeClr val="bg1"/>
                          </a:solidFill>
                          <a:effectLst/>
                        </a:rPr>
                        <a:t>5.</a:t>
                      </a:r>
                      <a:endParaRPr lang="en-US" sz="110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50000"/>
                        </a:lnSpc>
                        <a:buNone/>
                      </a:pPr>
                      <a:r>
                        <a:rPr lang="en-US" sz="1200" i="1" dirty="0">
                          <a:solidFill>
                            <a:schemeClr val="bg1"/>
                          </a:solidFill>
                          <a:effectLst/>
                        </a:rPr>
                        <a:t>The Little Things </a:t>
                      </a:r>
                      <a:r>
                        <a:rPr lang="en-US" sz="1200" i="0" dirty="0">
                          <a:solidFill>
                            <a:schemeClr val="bg1"/>
                          </a:solidFill>
                          <a:effectLst/>
                        </a:rPr>
                        <a:t>(2021)</a:t>
                      </a:r>
                      <a:endParaRPr lang="en-US" sz="1100" i="0" dirty="0">
                        <a:solidFill>
                          <a:schemeClr val="bg1"/>
                        </a:solidFill>
                        <a:effectLst/>
                      </a:endParaRPr>
                    </a:p>
                    <a:p>
                      <a:pPr marL="0" marR="0" algn="just">
                        <a:lnSpc>
                          <a:spcPct val="150000"/>
                        </a:lnSpc>
                        <a:buNone/>
                      </a:pPr>
                      <a:r>
                        <a:rPr lang="en-US" sz="1200" i="0" dirty="0">
                          <a:solidFill>
                            <a:schemeClr val="bg1"/>
                          </a:solidFill>
                          <a:effectLst/>
                        </a:rPr>
                        <a:t> </a:t>
                      </a:r>
                      <a:endParaRPr lang="en-US" sz="1100" i="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50000"/>
                        </a:lnSpc>
                        <a:buNone/>
                      </a:pPr>
                      <a:r>
                        <a:rPr lang="en-US" sz="1200">
                          <a:solidFill>
                            <a:schemeClr val="bg1"/>
                          </a:solidFill>
                          <a:effectLst/>
                        </a:rPr>
                        <a:t>John Lee Hankook</a:t>
                      </a:r>
                      <a:endParaRPr lang="en-US" sz="110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50000"/>
                        </a:lnSpc>
                        <a:buNone/>
                      </a:pPr>
                      <a:r>
                        <a:rPr lang="en-US" sz="1200">
                          <a:solidFill>
                            <a:schemeClr val="bg1"/>
                          </a:solidFill>
                          <a:effectLst/>
                        </a:rPr>
                        <a:t>Warner Bros. Pictures</a:t>
                      </a:r>
                      <a:endParaRPr lang="en-US" sz="1100">
                        <a:solidFill>
                          <a:schemeClr val="bg1"/>
                        </a:solidFill>
                        <a:effectLst/>
                      </a:endParaRPr>
                    </a:p>
                    <a:p>
                      <a:pPr marL="0" marR="0" algn="just">
                        <a:lnSpc>
                          <a:spcPct val="150000"/>
                        </a:lnSpc>
                        <a:buNone/>
                      </a:pPr>
                      <a:r>
                        <a:rPr lang="en-US" sz="1200">
                          <a:solidFill>
                            <a:schemeClr val="bg1"/>
                          </a:solidFill>
                          <a:effectLst/>
                        </a:rPr>
                        <a:t> </a:t>
                      </a:r>
                      <a:endParaRPr lang="en-US" sz="110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50000"/>
                        </a:lnSpc>
                        <a:buNone/>
                      </a:pPr>
                      <a:r>
                        <a:rPr lang="en-US" sz="1200" dirty="0">
                          <a:solidFill>
                            <a:schemeClr val="bg1"/>
                          </a:solidFill>
                          <a:effectLst/>
                        </a:rPr>
                        <a:t>128 Minutes</a:t>
                      </a:r>
                      <a:endParaRPr lang="en-US" sz="11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429986403"/>
                  </a:ext>
                </a:extLst>
              </a:tr>
            </a:tbl>
          </a:graphicData>
        </a:graphic>
      </p:graphicFrame>
    </p:spTree>
    <p:extLst>
      <p:ext uri="{BB962C8B-B14F-4D97-AF65-F5344CB8AC3E}">
        <p14:creationId xmlns:p14="http://schemas.microsoft.com/office/powerpoint/2010/main" val="19448082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A314C1D-CF40-9772-D27B-F621E5D3DE3C}"/>
              </a:ext>
            </a:extLst>
          </p:cNvPr>
          <p:cNvSpPr>
            <a:spLocks noGrp="1"/>
          </p:cNvSpPr>
          <p:nvPr>
            <p:ph type="body" idx="1"/>
          </p:nvPr>
        </p:nvSpPr>
        <p:spPr/>
        <p:txBody>
          <a:bodyPr/>
          <a:lstStyle/>
          <a:p>
            <a:r>
              <a:rPr lang="en-US" sz="2400" dirty="0"/>
              <a:t>Role, performance, appearance, camera work, and mise-</a:t>
            </a:r>
            <a:r>
              <a:rPr lang="en-US" sz="2400" dirty="0" err="1"/>
              <a:t>en</a:t>
            </a:r>
            <a:r>
              <a:rPr lang="en-US" sz="2400" dirty="0"/>
              <a:t>-</a:t>
            </a:r>
            <a:r>
              <a:rPr lang="en-US" sz="2400" dirty="0" err="1"/>
              <a:t>scène</a:t>
            </a:r>
            <a:r>
              <a:rPr lang="en-US" sz="2400" dirty="0"/>
              <a:t>. These aspects are informed by theoretical insights from Bordwell, Thompson, and Chatman.</a:t>
            </a:r>
          </a:p>
        </p:txBody>
      </p:sp>
      <p:sp>
        <p:nvSpPr>
          <p:cNvPr id="3" name="Title 2">
            <a:extLst>
              <a:ext uri="{FF2B5EF4-FFF2-40B4-BE49-F238E27FC236}">
                <a16:creationId xmlns:a16="http://schemas.microsoft.com/office/drawing/2014/main" id="{FD20E4F7-DA68-4DB9-0CB0-39533D14384F}"/>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22759519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F09B11D-EF13-3761-960B-FEA9194911D7}"/>
              </a:ext>
            </a:extLst>
          </p:cNvPr>
          <p:cNvSpPr>
            <a:spLocks noGrp="1"/>
          </p:cNvSpPr>
          <p:nvPr>
            <p:ph type="body" idx="1"/>
          </p:nvPr>
        </p:nvSpPr>
        <p:spPr>
          <a:xfrm>
            <a:off x="3274828" y="989127"/>
            <a:ext cx="4167963" cy="1148018"/>
          </a:xfrm>
        </p:spPr>
        <p:txBody>
          <a:bodyPr/>
          <a:lstStyle/>
          <a:p>
            <a:pPr marL="139700" indent="0">
              <a:buNone/>
            </a:pPr>
            <a:r>
              <a:rPr lang="en-US" sz="3200" b="1" dirty="0"/>
              <a:t>Analysis</a:t>
            </a:r>
          </a:p>
        </p:txBody>
      </p:sp>
      <p:pic>
        <p:nvPicPr>
          <p:cNvPr id="4" name="Picture 3">
            <a:extLst>
              <a:ext uri="{FF2B5EF4-FFF2-40B4-BE49-F238E27FC236}">
                <a16:creationId xmlns:a16="http://schemas.microsoft.com/office/drawing/2014/main" id="{FA91E889-7C35-E7B2-D3E8-AACB253C92DD}"/>
              </a:ext>
            </a:extLst>
          </p:cNvPr>
          <p:cNvPicPr>
            <a:picLocks noChangeAspect="1"/>
          </p:cNvPicPr>
          <p:nvPr/>
        </p:nvPicPr>
        <p:blipFill>
          <a:blip r:embed="rId2">
            <a:grayscl/>
          </a:blip>
          <a:stretch>
            <a:fillRect/>
          </a:stretch>
        </p:blipFill>
        <p:spPr>
          <a:xfrm>
            <a:off x="6188148" y="1239358"/>
            <a:ext cx="2341821" cy="3512732"/>
          </a:xfrm>
          <a:prstGeom prst="rect">
            <a:avLst/>
          </a:prstGeom>
        </p:spPr>
      </p:pic>
    </p:spTree>
    <p:extLst>
      <p:ext uri="{BB962C8B-B14F-4D97-AF65-F5344CB8AC3E}">
        <p14:creationId xmlns:p14="http://schemas.microsoft.com/office/powerpoint/2010/main" val="6967862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4FEADD-3A3E-CB84-9CBA-1C6CAA23578F}"/>
              </a:ext>
            </a:extLst>
          </p:cNvPr>
          <p:cNvSpPr>
            <a:spLocks noGrp="1"/>
          </p:cNvSpPr>
          <p:nvPr>
            <p:ph type="body" idx="1"/>
          </p:nvPr>
        </p:nvSpPr>
        <p:spPr/>
        <p:txBody>
          <a:bodyPr/>
          <a:lstStyle/>
          <a:p>
            <a:endParaRPr lang="en-US" dirty="0"/>
          </a:p>
        </p:txBody>
      </p:sp>
      <p:pic>
        <p:nvPicPr>
          <p:cNvPr id="4" name="American Gangster - Frank Lucas (Denzel Washington) Kills Tango (Idris Elba) - DoctorStripes (720p, h264) (1)">
            <a:hlinkClick r:id="" action="ppaction://media"/>
            <a:extLst>
              <a:ext uri="{FF2B5EF4-FFF2-40B4-BE49-F238E27FC236}">
                <a16:creationId xmlns:a16="http://schemas.microsoft.com/office/drawing/2014/main" id="{70219987-3AE5-1C78-680B-D1394387D57D}"/>
              </a:ext>
            </a:extLst>
          </p:cNvPr>
          <p:cNvPicPr>
            <a:picLocks noChangeAspect="1"/>
          </p:cNvPicPr>
          <p:nvPr>
            <a:videoFile r:link="rId2"/>
            <p:extLst>
              <p:ext uri="{DAA4B4D4-6D71-4841-9C94-3DE7FCFB9230}">
                <p14:media xmlns:p14="http://schemas.microsoft.com/office/powerpoint/2010/main" r:embed="rId1"/>
              </p:ext>
            </p:extLst>
          </p:nvPr>
        </p:nvPicPr>
        <p:blipFill>
          <a:blip r:embed="rId4">
            <a:grayscl/>
          </a:blip>
          <a:stretch>
            <a:fillRect/>
          </a:stretch>
        </p:blipFill>
        <p:spPr>
          <a:xfrm>
            <a:off x="0" y="0"/>
            <a:ext cx="9144000" cy="5143500"/>
          </a:xfrm>
          <a:prstGeom prst="rect">
            <a:avLst/>
          </a:prstGeom>
        </p:spPr>
      </p:pic>
    </p:spTree>
    <p:extLst>
      <p:ext uri="{BB962C8B-B14F-4D97-AF65-F5344CB8AC3E}">
        <p14:creationId xmlns:p14="http://schemas.microsoft.com/office/powerpoint/2010/main" val="36062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1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C4E02DC-1961-B752-933D-73FE79513E4C}"/>
              </a:ext>
            </a:extLst>
          </p:cNvPr>
          <p:cNvSpPr>
            <a:spLocks noGrp="1"/>
          </p:cNvSpPr>
          <p:nvPr>
            <p:ph type="body" idx="1"/>
          </p:nvPr>
        </p:nvSpPr>
        <p:spPr/>
        <p:txBody>
          <a:bodyPr/>
          <a:lstStyle/>
          <a:p>
            <a:endParaRPr lang="en-US" dirty="0"/>
          </a:p>
        </p:txBody>
      </p:sp>
      <p:sp>
        <p:nvSpPr>
          <p:cNvPr id="3" name="Title 2">
            <a:extLst>
              <a:ext uri="{FF2B5EF4-FFF2-40B4-BE49-F238E27FC236}">
                <a16:creationId xmlns:a16="http://schemas.microsoft.com/office/drawing/2014/main" id="{8914F95A-92B3-6835-3DE0-545EAD24A0B6}"/>
              </a:ext>
            </a:extLst>
          </p:cNvPr>
          <p:cNvSpPr>
            <a:spLocks noGrp="1"/>
          </p:cNvSpPr>
          <p:nvPr>
            <p:ph type="title"/>
          </p:nvPr>
        </p:nvSpPr>
        <p:spPr/>
        <p:txBody>
          <a:bodyPr/>
          <a:lstStyle/>
          <a:p>
            <a:endParaRPr lang="en-US"/>
          </a:p>
        </p:txBody>
      </p:sp>
      <p:pic>
        <p:nvPicPr>
          <p:cNvPr id="4" name="The Taking of Pelham 123 (2009) - Shoot Me! Scene (10_10) Movieclips - Movieclips (720p, h264)">
            <a:hlinkClick r:id="" action="ppaction://media"/>
            <a:extLst>
              <a:ext uri="{FF2B5EF4-FFF2-40B4-BE49-F238E27FC236}">
                <a16:creationId xmlns:a16="http://schemas.microsoft.com/office/drawing/2014/main" id="{2243574D-EFE2-982A-C951-C97475A3852B}"/>
              </a:ext>
            </a:extLst>
          </p:cNvPr>
          <p:cNvPicPr>
            <a:picLocks noChangeAspect="1"/>
          </p:cNvPicPr>
          <p:nvPr>
            <a:videoFile r:link="rId2"/>
            <p:extLst>
              <p:ext uri="{DAA4B4D4-6D71-4841-9C94-3DE7FCFB9230}">
                <p14:media xmlns:p14="http://schemas.microsoft.com/office/powerpoint/2010/main" r:embed="rId1"/>
              </p:ext>
            </p:extLst>
          </p:nvPr>
        </p:nvPicPr>
        <p:blipFill>
          <a:blip r:embed="rId4">
            <a:grayscl/>
          </a:blip>
          <a:stretch>
            <a:fillRect/>
          </a:stretch>
        </p:blipFill>
        <p:spPr>
          <a:xfrm>
            <a:off x="0" y="0"/>
            <a:ext cx="9144000" cy="5143500"/>
          </a:xfrm>
          <a:prstGeom prst="rect">
            <a:avLst/>
          </a:prstGeom>
        </p:spPr>
      </p:pic>
    </p:spTree>
    <p:extLst>
      <p:ext uri="{BB962C8B-B14F-4D97-AF65-F5344CB8AC3E}">
        <p14:creationId xmlns:p14="http://schemas.microsoft.com/office/powerpoint/2010/main" val="2042477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6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30A1155-FCA1-203F-69B7-0EC215189357}"/>
              </a:ext>
            </a:extLst>
          </p:cNvPr>
          <p:cNvSpPr>
            <a:spLocks noGrp="1"/>
          </p:cNvSpPr>
          <p:nvPr>
            <p:ph type="body" idx="1"/>
          </p:nvPr>
        </p:nvSpPr>
        <p:spPr/>
        <p:txBody>
          <a:bodyPr/>
          <a:lstStyle/>
          <a:p>
            <a:r>
              <a:rPr lang="en-US" dirty="0"/>
              <a:t>Sense of continuity</a:t>
            </a:r>
          </a:p>
          <a:p>
            <a:r>
              <a:rPr lang="en-US" dirty="0"/>
              <a:t>Layered sense of nostalgia</a:t>
            </a:r>
          </a:p>
        </p:txBody>
      </p:sp>
      <p:sp>
        <p:nvSpPr>
          <p:cNvPr id="3" name="Title 2">
            <a:extLst>
              <a:ext uri="{FF2B5EF4-FFF2-40B4-BE49-F238E27FC236}">
                <a16:creationId xmlns:a16="http://schemas.microsoft.com/office/drawing/2014/main" id="{5DBF07FB-4FBA-D7DD-DDF3-0CD2A098DDBE}"/>
              </a:ext>
            </a:extLst>
          </p:cNvPr>
          <p:cNvSpPr>
            <a:spLocks noGrp="1"/>
          </p:cNvSpPr>
          <p:nvPr>
            <p:ph type="title"/>
          </p:nvPr>
        </p:nvSpPr>
        <p:spPr/>
        <p:txBody>
          <a:bodyPr/>
          <a:lstStyle/>
          <a:p>
            <a:r>
              <a:rPr lang="en-US" dirty="0"/>
              <a:t>Appearance</a:t>
            </a:r>
          </a:p>
        </p:txBody>
      </p:sp>
      <p:pic>
        <p:nvPicPr>
          <p:cNvPr id="8196" name="Picture 4" descr="American Gangster Wallpapers (17 images ...">
            <a:extLst>
              <a:ext uri="{FF2B5EF4-FFF2-40B4-BE49-F238E27FC236}">
                <a16:creationId xmlns:a16="http://schemas.microsoft.com/office/drawing/2014/main" id="{0AFBC7BA-5E65-9A02-1CE1-905D87E7F8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4134" y="1365620"/>
            <a:ext cx="1504950" cy="3028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93795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4F1BF0-2A0C-20D2-9685-ABF7872C3712}"/>
              </a:ext>
            </a:extLst>
          </p:cNvPr>
          <p:cNvSpPr>
            <a:spLocks noGrp="1"/>
          </p:cNvSpPr>
          <p:nvPr>
            <p:ph type="body" idx="1"/>
          </p:nvPr>
        </p:nvSpPr>
        <p:spPr>
          <a:xfrm>
            <a:off x="2837386" y="1063256"/>
            <a:ext cx="3469228" cy="765546"/>
          </a:xfrm>
        </p:spPr>
        <p:txBody>
          <a:bodyPr/>
          <a:lstStyle/>
          <a:p>
            <a:pPr marL="139700" indent="0">
              <a:buNone/>
            </a:pPr>
            <a:r>
              <a:rPr lang="en-US" sz="3200" b="1" dirty="0"/>
              <a:t>  Discussion</a:t>
            </a:r>
          </a:p>
          <a:p>
            <a:pPr marL="139700" indent="0">
              <a:buNone/>
            </a:pPr>
            <a:br>
              <a:rPr lang="en-US" sz="1000" b="1" dirty="0"/>
            </a:br>
            <a:endParaRPr lang="en-US" sz="1000" b="1" dirty="0"/>
          </a:p>
        </p:txBody>
      </p:sp>
      <p:pic>
        <p:nvPicPr>
          <p:cNvPr id="4" name="Picture 3">
            <a:extLst>
              <a:ext uri="{FF2B5EF4-FFF2-40B4-BE49-F238E27FC236}">
                <a16:creationId xmlns:a16="http://schemas.microsoft.com/office/drawing/2014/main" id="{3A93051B-7062-0426-C3C2-AE6FD9952DB0}"/>
              </a:ext>
            </a:extLst>
          </p:cNvPr>
          <p:cNvPicPr>
            <a:picLocks noChangeAspect="1"/>
          </p:cNvPicPr>
          <p:nvPr/>
        </p:nvPicPr>
        <p:blipFill>
          <a:blip r:embed="rId3"/>
          <a:stretch>
            <a:fillRect/>
          </a:stretch>
        </p:blipFill>
        <p:spPr>
          <a:xfrm>
            <a:off x="351206" y="2014535"/>
            <a:ext cx="1743075" cy="2619375"/>
          </a:xfrm>
          <a:prstGeom prst="rect">
            <a:avLst/>
          </a:prstGeom>
        </p:spPr>
      </p:pic>
      <p:pic>
        <p:nvPicPr>
          <p:cNvPr id="7170" name="Picture 2" descr="The Equalizer 3 - paper poster">
            <a:extLst>
              <a:ext uri="{FF2B5EF4-FFF2-40B4-BE49-F238E27FC236}">
                <a16:creationId xmlns:a16="http://schemas.microsoft.com/office/drawing/2014/main" id="{AC2B7FCE-71CD-566E-C593-D9CA718F50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8300" y="2033585"/>
            <a:ext cx="1847850" cy="260032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The Taking of Pelham 123 (2009) - IMDb">
            <a:extLst>
              <a:ext uri="{FF2B5EF4-FFF2-40B4-BE49-F238E27FC236}">
                <a16:creationId xmlns:a16="http://schemas.microsoft.com/office/drawing/2014/main" id="{C7AFED08-C2FD-7FBC-E2EB-20A701CDA001}"/>
              </a:ext>
            </a:extLst>
          </p:cNvPr>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1961086" y="2024059"/>
            <a:ext cx="1752600" cy="260032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Unstoppable (2010) - IMDb">
            <a:extLst>
              <a:ext uri="{FF2B5EF4-FFF2-40B4-BE49-F238E27FC236}">
                <a16:creationId xmlns:a16="http://schemas.microsoft.com/office/drawing/2014/main" id="{8EB26875-194A-2333-BAFC-E66D3D2BCB30}"/>
              </a:ext>
            </a:extLst>
          </p:cNvPr>
          <p:cNvPicPr>
            <a:picLocks noChangeAspect="1" noChangeArrowheads="1"/>
          </p:cNvPicPr>
          <p:nvPr/>
        </p:nvPicPr>
        <p:blipFill>
          <a:blip r:embed="rId6">
            <a:grayscl/>
            <a:extLst>
              <a:ext uri="{28A0092B-C50C-407E-A947-70E740481C1C}">
                <a14:useLocalDpi xmlns:a14="http://schemas.microsoft.com/office/drawing/2010/main" val="0"/>
              </a:ext>
            </a:extLst>
          </a:blip>
          <a:srcRect/>
          <a:stretch>
            <a:fillRect/>
          </a:stretch>
        </p:blipFill>
        <p:spPr bwMode="auto">
          <a:xfrm>
            <a:off x="3695700" y="2014535"/>
            <a:ext cx="1752600" cy="2600325"/>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The Little Things (2021) - IMDb">
            <a:extLst>
              <a:ext uri="{FF2B5EF4-FFF2-40B4-BE49-F238E27FC236}">
                <a16:creationId xmlns:a16="http://schemas.microsoft.com/office/drawing/2014/main" id="{AE1823F4-81C1-5DA7-9C9A-7996A62F0D10}"/>
              </a:ext>
            </a:extLst>
          </p:cNvPr>
          <p:cNvPicPr>
            <a:picLocks noChangeAspect="1" noChangeArrowheads="1"/>
          </p:cNvPicPr>
          <p:nvPr/>
        </p:nvPicPr>
        <p:blipFill>
          <a:blip r:embed="rId7">
            <a:grayscl/>
            <a:extLst>
              <a:ext uri="{28A0092B-C50C-407E-A947-70E740481C1C}">
                <a14:useLocalDpi xmlns:a14="http://schemas.microsoft.com/office/drawing/2010/main" val="0"/>
              </a:ext>
            </a:extLst>
          </a:blip>
          <a:srcRect/>
          <a:stretch>
            <a:fillRect/>
          </a:stretch>
        </p:blipFill>
        <p:spPr bwMode="auto">
          <a:xfrm>
            <a:off x="7067705" y="2033585"/>
            <a:ext cx="1725089" cy="2619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45535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Phone 12, Mini, and Max Size ...">
            <a:extLst>
              <a:ext uri="{FF2B5EF4-FFF2-40B4-BE49-F238E27FC236}">
                <a16:creationId xmlns:a16="http://schemas.microsoft.com/office/drawing/2014/main" id="{BD931368-8AD1-CFAF-3A33-D4E775938DDA}"/>
              </a:ext>
            </a:extLst>
          </p:cNvPr>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3557142" y="3237582"/>
            <a:ext cx="4597646" cy="1144303"/>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A6F0CA1B-BC4A-2580-BEF4-800139F05A57}"/>
              </a:ext>
            </a:extLst>
          </p:cNvPr>
          <p:cNvSpPr>
            <a:spLocks noGrp="1"/>
          </p:cNvSpPr>
          <p:nvPr>
            <p:ph type="body" idx="1"/>
          </p:nvPr>
        </p:nvSpPr>
        <p:spPr/>
        <p:txBody>
          <a:bodyPr/>
          <a:lstStyle/>
          <a:p>
            <a:r>
              <a:rPr lang="en-US" sz="2400" dirty="0"/>
              <a:t>Newness</a:t>
            </a:r>
          </a:p>
          <a:p>
            <a:r>
              <a:rPr lang="en-US" sz="2400" dirty="0"/>
              <a:t>Intertextuality and Pastiche</a:t>
            </a:r>
          </a:p>
          <a:p>
            <a:r>
              <a:rPr lang="en-US" sz="2400" dirty="0"/>
              <a:t>Agent or performer</a:t>
            </a:r>
          </a:p>
          <a:p>
            <a:pPr marL="139700" indent="0">
              <a:buNone/>
            </a:pPr>
            <a:endParaRPr lang="en-US" dirty="0"/>
          </a:p>
        </p:txBody>
      </p:sp>
      <p:sp>
        <p:nvSpPr>
          <p:cNvPr id="3" name="Title 2">
            <a:extLst>
              <a:ext uri="{FF2B5EF4-FFF2-40B4-BE49-F238E27FC236}">
                <a16:creationId xmlns:a16="http://schemas.microsoft.com/office/drawing/2014/main" id="{4F0DAD7B-E516-08F8-2384-18A6CDE6B51C}"/>
              </a:ext>
            </a:extLst>
          </p:cNvPr>
          <p:cNvSpPr>
            <a:spLocks noGrp="1"/>
          </p:cNvSpPr>
          <p:nvPr>
            <p:ph type="title"/>
          </p:nvPr>
        </p:nvSpPr>
        <p:spPr/>
        <p:txBody>
          <a:bodyPr/>
          <a:lstStyle/>
          <a:p>
            <a:r>
              <a:rPr lang="en-US" sz="3200" dirty="0"/>
              <a:t>Context for the Study</a:t>
            </a:r>
          </a:p>
        </p:txBody>
      </p:sp>
    </p:spTree>
    <p:extLst>
      <p:ext uri="{BB962C8B-B14F-4D97-AF65-F5344CB8AC3E}">
        <p14:creationId xmlns:p14="http://schemas.microsoft.com/office/powerpoint/2010/main" val="35545468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24D25128-BC12-17F4-0CF5-CA8598F92DCE}"/>
              </a:ext>
            </a:extLst>
          </p:cNvPr>
          <p:cNvSpPr>
            <a:spLocks noGrp="1" noChangeArrowheads="1"/>
          </p:cNvSpPr>
          <p:nvPr>
            <p:ph type="body" idx="1"/>
          </p:nvPr>
        </p:nvSpPr>
        <p:spPr bwMode="auto">
          <a:xfrm>
            <a:off x="618897" y="1941728"/>
            <a:ext cx="7805104"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800" i="0" u="none" strike="noStrike" cap="none" normalizeH="0" baseline="0" dirty="0">
                <a:ln>
                  <a:noFill/>
                </a:ln>
                <a:solidFill>
                  <a:schemeClr val="bg1"/>
                </a:solidFill>
                <a:effectLst/>
                <a:latin typeface="Arial" panose="020B0604020202020204" pitchFamily="34" charset="0"/>
              </a:rPr>
              <a:t>Frank Lucas (</a:t>
            </a:r>
            <a:r>
              <a:rPr kumimoji="0" lang="en-US" altLang="en-US" sz="2800" i="1" u="none" strike="noStrike" cap="none" normalizeH="0" baseline="0" dirty="0">
                <a:ln>
                  <a:noFill/>
                </a:ln>
                <a:solidFill>
                  <a:schemeClr val="bg1"/>
                </a:solidFill>
                <a:effectLst/>
                <a:latin typeface="Arial" panose="020B0604020202020204" pitchFamily="34" charset="0"/>
              </a:rPr>
              <a:t>American Gangster</a:t>
            </a:r>
            <a:r>
              <a:rPr kumimoji="0" lang="en-US" altLang="en-US" sz="2800" i="0" u="none" strike="noStrike" cap="none" normalizeH="0" baseline="0" dirty="0">
                <a:ln>
                  <a:noFill/>
                </a:ln>
                <a:solidFill>
                  <a:schemeClr val="bg1"/>
                </a:solidFill>
                <a:effectLst/>
                <a:latin typeface="Arial" panose="020B0604020202020204" pitchFamily="34" charset="0"/>
              </a:rPr>
              <a:t>).</a:t>
            </a:r>
            <a:endParaRPr lang="en-US" altLang="en-US" sz="2800" dirty="0">
              <a:solidFill>
                <a:schemeClr val="bg1"/>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800" i="0" u="none" strike="noStrike" cap="none" normalizeH="0" baseline="0" dirty="0">
                <a:ln>
                  <a:noFill/>
                </a:ln>
                <a:solidFill>
                  <a:schemeClr val="bg1"/>
                </a:solidFill>
                <a:effectLst/>
                <a:latin typeface="Arial" panose="020B0604020202020204" pitchFamily="34" charset="0"/>
              </a:rPr>
              <a:t>Walter Garber (The taking of </a:t>
            </a:r>
            <a:r>
              <a:rPr kumimoji="0" lang="en-US" altLang="en-US" sz="2800" i="1" u="none" strike="noStrike" cap="none" normalizeH="0" baseline="0" dirty="0">
                <a:ln>
                  <a:noFill/>
                </a:ln>
                <a:solidFill>
                  <a:schemeClr val="bg1"/>
                </a:solidFill>
                <a:effectLst/>
                <a:latin typeface="Arial" panose="020B0604020202020204" pitchFamily="34" charset="0"/>
              </a:rPr>
              <a:t>Pelham 123</a:t>
            </a:r>
            <a:r>
              <a:rPr kumimoji="0" lang="en-US" altLang="en-US" sz="2800" i="0" u="none" strike="noStrike" cap="none" normalizeH="0" baseline="0" dirty="0">
                <a:ln>
                  <a:noFill/>
                </a:ln>
                <a:solidFill>
                  <a:schemeClr val="bg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800" i="0" u="none" strike="noStrike" cap="none" normalizeH="0" baseline="0" dirty="0">
                <a:ln>
                  <a:noFill/>
                </a:ln>
                <a:solidFill>
                  <a:schemeClr val="bg1"/>
                </a:solidFill>
                <a:effectLst/>
                <a:latin typeface="Arial" panose="020B0604020202020204" pitchFamily="34" charset="0"/>
              </a:rPr>
              <a:t>Frank </a:t>
            </a:r>
            <a:r>
              <a:rPr kumimoji="0" lang="en-US" altLang="en-US" sz="2800" i="0" u="none" strike="noStrike" cap="none" normalizeH="0" baseline="0" dirty="0">
                <a:ln>
                  <a:noFill/>
                </a:ln>
                <a:solidFill>
                  <a:schemeClr val="bg1">
                    <a:lumMod val="95000"/>
                  </a:schemeClr>
                </a:solidFill>
                <a:effectLst/>
                <a:latin typeface="Arial" panose="020B0604020202020204" pitchFamily="34" charset="0"/>
              </a:rPr>
              <a:t>Barnes (</a:t>
            </a:r>
            <a:r>
              <a:rPr kumimoji="0" lang="en-US" altLang="en-US" sz="2800" i="1" u="none" strike="noStrike" cap="none" normalizeH="0" baseline="0" dirty="0">
                <a:ln>
                  <a:noFill/>
                </a:ln>
                <a:solidFill>
                  <a:schemeClr val="bg1">
                    <a:lumMod val="95000"/>
                  </a:schemeClr>
                </a:solidFill>
                <a:effectLst/>
                <a:latin typeface="Arial" panose="020B0604020202020204" pitchFamily="34" charset="0"/>
              </a:rPr>
              <a:t>Unstoppable).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800" i="0" u="none" strike="noStrike" cap="none" normalizeH="0" baseline="0" dirty="0">
                <a:ln>
                  <a:noFill/>
                </a:ln>
                <a:solidFill>
                  <a:schemeClr val="bg1">
                    <a:lumMod val="95000"/>
                  </a:schemeClr>
                </a:solidFill>
                <a:effectLst/>
                <a:latin typeface="Arial" panose="020B0604020202020204" pitchFamily="34" charset="0"/>
              </a:rPr>
              <a:t>Joe Deacon (</a:t>
            </a:r>
            <a:r>
              <a:rPr kumimoji="0" lang="en-US" altLang="en-US" sz="2800" i="1" u="none" strike="noStrike" cap="none" normalizeH="0" baseline="0" dirty="0">
                <a:ln>
                  <a:noFill/>
                </a:ln>
                <a:solidFill>
                  <a:schemeClr val="bg1">
                    <a:lumMod val="95000"/>
                  </a:schemeClr>
                </a:solidFill>
                <a:effectLst/>
                <a:latin typeface="Arial" panose="020B0604020202020204" pitchFamily="34" charset="0"/>
              </a:rPr>
              <a:t>The Little Things).</a:t>
            </a:r>
          </a:p>
          <a:p>
            <a:pPr marL="0" marR="0" lvl="0" indent="0" algn="l" defTabSz="914400" rtl="0" eaLnBrk="0" fontAlgn="base" latinLnBrk="0" hangingPunct="0">
              <a:lnSpc>
                <a:spcPct val="100000"/>
              </a:lnSpc>
              <a:spcBef>
                <a:spcPct val="0"/>
              </a:spcBef>
              <a:spcAft>
                <a:spcPct val="0"/>
              </a:spcAft>
              <a:buClrTx/>
              <a:buSzTx/>
              <a:buFontTx/>
              <a:buChar char="•"/>
              <a:tabLst/>
            </a:pPr>
            <a:r>
              <a:rPr lang="en-US" altLang="en-US" sz="2800" dirty="0">
                <a:solidFill>
                  <a:schemeClr val="bg1">
                    <a:lumMod val="95000"/>
                  </a:schemeClr>
                </a:solidFill>
                <a:latin typeface="Arial" panose="020B0604020202020204" pitchFamily="34" charset="0"/>
              </a:rPr>
              <a:t>Ro</a:t>
            </a:r>
            <a:r>
              <a:rPr kumimoji="0" lang="en-US" altLang="en-US" sz="2800" u="none" strike="noStrike" cap="none" normalizeH="0" baseline="0" dirty="0">
                <a:ln>
                  <a:noFill/>
                </a:ln>
                <a:solidFill>
                  <a:schemeClr val="bg1">
                    <a:lumMod val="95000"/>
                  </a:schemeClr>
                </a:solidFill>
                <a:effectLst/>
                <a:latin typeface="Arial" panose="020B0604020202020204" pitchFamily="34" charset="0"/>
              </a:rPr>
              <a:t>bert McCall (</a:t>
            </a:r>
            <a:r>
              <a:rPr kumimoji="0" lang="en-US" altLang="en-US" sz="2800" i="1" u="none" strike="noStrike" cap="none" normalizeH="0" baseline="0" dirty="0">
                <a:ln>
                  <a:noFill/>
                </a:ln>
                <a:solidFill>
                  <a:schemeClr val="bg1">
                    <a:lumMod val="95000"/>
                  </a:schemeClr>
                </a:solidFill>
                <a:effectLst/>
                <a:latin typeface="Arial" panose="020B0604020202020204" pitchFamily="34" charset="0"/>
              </a:rPr>
              <a:t>Equalizer Trilogy</a:t>
            </a:r>
            <a:r>
              <a:rPr kumimoji="0" lang="en-US" altLang="en-US" sz="2800" u="none" strike="noStrike" cap="none" normalizeH="0" baseline="0" dirty="0">
                <a:ln>
                  <a:noFill/>
                </a:ln>
                <a:solidFill>
                  <a:schemeClr val="bg1">
                    <a:lumMod val="95000"/>
                  </a:schemeClr>
                </a:solidFill>
                <a:effectLst/>
                <a:latin typeface="Arial" panose="020B0604020202020204" pitchFamily="34" charset="0"/>
              </a:rPr>
              <a:t>)</a:t>
            </a:r>
            <a:endParaRPr kumimoji="0" lang="en-US" altLang="en-US" sz="1800" u="none" strike="noStrike" cap="none" normalizeH="0" baseline="0" dirty="0">
              <a:ln>
                <a:noFill/>
              </a:ln>
              <a:solidFill>
                <a:schemeClr val="bg1">
                  <a:lumMod val="95000"/>
                </a:schemeClr>
              </a:solidFill>
              <a:effectLst/>
              <a:latin typeface="Arial" panose="020B0604020202020204" pitchFamily="34" charset="0"/>
            </a:endParaRPr>
          </a:p>
        </p:txBody>
      </p:sp>
      <p:sp>
        <p:nvSpPr>
          <p:cNvPr id="2" name="Title 2">
            <a:extLst>
              <a:ext uri="{FF2B5EF4-FFF2-40B4-BE49-F238E27FC236}">
                <a16:creationId xmlns:a16="http://schemas.microsoft.com/office/drawing/2014/main" id="{D2941CFB-12DF-C7FB-5FD5-25EC383A0E3A}"/>
              </a:ext>
            </a:extLst>
          </p:cNvPr>
          <p:cNvSpPr>
            <a:spLocks noGrp="1"/>
          </p:cNvSpPr>
          <p:nvPr>
            <p:ph type="title"/>
          </p:nvPr>
        </p:nvSpPr>
        <p:spPr>
          <a:xfrm>
            <a:off x="720000" y="907363"/>
            <a:ext cx="7704000" cy="572700"/>
          </a:xfrm>
        </p:spPr>
        <p:txBody>
          <a:bodyPr/>
          <a:lstStyle/>
          <a:p>
            <a:r>
              <a:rPr lang="en-US" sz="3200" dirty="0"/>
              <a:t>Appearance</a:t>
            </a:r>
          </a:p>
        </p:txBody>
      </p:sp>
    </p:spTree>
    <p:extLst>
      <p:ext uri="{BB962C8B-B14F-4D97-AF65-F5344CB8AC3E}">
        <p14:creationId xmlns:p14="http://schemas.microsoft.com/office/powerpoint/2010/main" val="5008322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9E6781-E184-6406-D30D-D6CF392003A0}"/>
              </a:ext>
            </a:extLst>
          </p:cNvPr>
          <p:cNvSpPr>
            <a:spLocks noGrp="1"/>
          </p:cNvSpPr>
          <p:nvPr>
            <p:ph type="body" idx="1"/>
          </p:nvPr>
        </p:nvSpPr>
        <p:spPr>
          <a:xfrm>
            <a:off x="720000" y="1669312"/>
            <a:ext cx="7704000" cy="3136604"/>
          </a:xfrm>
        </p:spPr>
        <p:txBody>
          <a:bodyPr/>
          <a:lstStyle/>
          <a:p>
            <a:pPr>
              <a:buNone/>
            </a:pPr>
            <a:r>
              <a:rPr lang="en-US" sz="1800" dirty="0"/>
              <a:t>Washington uses his voice as a </a:t>
            </a:r>
            <a:r>
              <a:rPr lang="en-US" sz="1800" b="1" dirty="0"/>
              <a:t>pastiche of moral authority, restraint, and intensity</a:t>
            </a:r>
            <a:r>
              <a:rPr lang="en-US" sz="1800" dirty="0"/>
              <a:t>:</a:t>
            </a:r>
          </a:p>
          <a:p>
            <a:pPr>
              <a:buFont typeface="Arial" panose="020B0604020202020204" pitchFamily="34" charset="0"/>
              <a:buChar char="•"/>
            </a:pPr>
            <a:r>
              <a:rPr lang="en-US" sz="1800" b="1" dirty="0"/>
              <a:t>Frank Lucas</a:t>
            </a:r>
            <a:r>
              <a:rPr lang="en-US" sz="1800" dirty="0"/>
              <a:t> speaks in a low, deliberate tone that evokes control—"The loudest one in the room is the weakest one in the room."</a:t>
            </a:r>
          </a:p>
          <a:p>
            <a:pPr>
              <a:buFont typeface="Arial" panose="020B0604020202020204" pitchFamily="34" charset="0"/>
              <a:buChar char="•"/>
            </a:pPr>
            <a:r>
              <a:rPr lang="en-US" sz="1800" b="1" dirty="0"/>
              <a:t>Garber</a:t>
            </a:r>
            <a:r>
              <a:rPr lang="en-US" sz="1800" dirty="0"/>
              <a:t> </a:t>
            </a:r>
          </a:p>
          <a:p>
            <a:pPr>
              <a:buFont typeface="Arial" panose="020B0604020202020204" pitchFamily="34" charset="0"/>
              <a:buChar char="•"/>
            </a:pPr>
            <a:r>
              <a:rPr lang="en-US" sz="1800" b="1" dirty="0"/>
              <a:t>Barnes</a:t>
            </a:r>
            <a:r>
              <a:rPr lang="en-US" sz="1800" dirty="0"/>
              <a:t> </a:t>
            </a:r>
          </a:p>
          <a:p>
            <a:pPr>
              <a:buFont typeface="Arial" panose="020B0604020202020204" pitchFamily="34" charset="0"/>
              <a:buChar char="•"/>
            </a:pPr>
            <a:r>
              <a:rPr lang="en-US" sz="1800" b="1" dirty="0"/>
              <a:t>McCall</a:t>
            </a:r>
            <a:endParaRPr lang="en-US" sz="1800" dirty="0"/>
          </a:p>
          <a:p>
            <a:pPr>
              <a:buFont typeface="Arial" panose="020B0604020202020204" pitchFamily="34" charset="0"/>
              <a:buChar char="•"/>
            </a:pPr>
            <a:r>
              <a:rPr lang="en-US" sz="1800" b="1" dirty="0"/>
              <a:t>Deacon</a:t>
            </a:r>
            <a:endParaRPr lang="en-US" sz="1800" dirty="0"/>
          </a:p>
        </p:txBody>
      </p:sp>
      <p:sp>
        <p:nvSpPr>
          <p:cNvPr id="3" name="Title 2">
            <a:extLst>
              <a:ext uri="{FF2B5EF4-FFF2-40B4-BE49-F238E27FC236}">
                <a16:creationId xmlns:a16="http://schemas.microsoft.com/office/drawing/2014/main" id="{346BFD78-89C8-A0BB-70D8-D9B5C10367B5}"/>
              </a:ext>
            </a:extLst>
          </p:cNvPr>
          <p:cNvSpPr>
            <a:spLocks noGrp="1"/>
          </p:cNvSpPr>
          <p:nvPr>
            <p:ph type="title"/>
          </p:nvPr>
        </p:nvSpPr>
        <p:spPr/>
        <p:txBody>
          <a:bodyPr/>
          <a:lstStyle/>
          <a:p>
            <a:r>
              <a:rPr lang="en-US" sz="3200" dirty="0"/>
              <a:t>Voice</a:t>
            </a:r>
          </a:p>
        </p:txBody>
      </p:sp>
    </p:spTree>
    <p:extLst>
      <p:ext uri="{BB962C8B-B14F-4D97-AF65-F5344CB8AC3E}">
        <p14:creationId xmlns:p14="http://schemas.microsoft.com/office/powerpoint/2010/main" val="15726064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174072-4D00-3DEA-B5C3-100C6A8A5FA9}"/>
              </a:ext>
            </a:extLst>
          </p:cNvPr>
          <p:cNvPicPr>
            <a:picLocks noChangeAspect="1"/>
          </p:cNvPicPr>
          <p:nvPr/>
        </p:nvPicPr>
        <p:blipFill>
          <a:blip r:embed="rId2">
            <a:grayscl/>
          </a:blip>
          <a:stretch>
            <a:fillRect/>
          </a:stretch>
        </p:blipFill>
        <p:spPr>
          <a:xfrm>
            <a:off x="4255899" y="1613975"/>
            <a:ext cx="4271114" cy="2622162"/>
          </a:xfrm>
          <a:prstGeom prst="rect">
            <a:avLst/>
          </a:prstGeom>
        </p:spPr>
      </p:pic>
      <p:sp>
        <p:nvSpPr>
          <p:cNvPr id="3" name="Title 2">
            <a:extLst>
              <a:ext uri="{FF2B5EF4-FFF2-40B4-BE49-F238E27FC236}">
                <a16:creationId xmlns:a16="http://schemas.microsoft.com/office/drawing/2014/main" id="{89BD30C6-939D-001E-B2FD-86685F52221C}"/>
              </a:ext>
            </a:extLst>
          </p:cNvPr>
          <p:cNvSpPr>
            <a:spLocks noGrp="1"/>
          </p:cNvSpPr>
          <p:nvPr>
            <p:ph type="title"/>
          </p:nvPr>
        </p:nvSpPr>
        <p:spPr/>
        <p:txBody>
          <a:bodyPr/>
          <a:lstStyle/>
          <a:p>
            <a:r>
              <a:rPr lang="en-US" dirty="0"/>
              <a:t> </a:t>
            </a:r>
            <a:r>
              <a:rPr lang="en-US" sz="3200" dirty="0"/>
              <a:t>Camera Work</a:t>
            </a:r>
            <a:endParaRPr lang="en-US" dirty="0"/>
          </a:p>
        </p:txBody>
      </p:sp>
      <p:sp>
        <p:nvSpPr>
          <p:cNvPr id="4" name="Rectangle 1">
            <a:extLst>
              <a:ext uri="{FF2B5EF4-FFF2-40B4-BE49-F238E27FC236}">
                <a16:creationId xmlns:a16="http://schemas.microsoft.com/office/drawing/2014/main" id="{DB00776E-7E88-25F2-EF46-10FF6BDCCC59}"/>
              </a:ext>
            </a:extLst>
          </p:cNvPr>
          <p:cNvSpPr>
            <a:spLocks noGrp="1" noChangeArrowheads="1"/>
          </p:cNvSpPr>
          <p:nvPr>
            <p:ph type="body" idx="1"/>
          </p:nvPr>
        </p:nvSpPr>
        <p:spPr bwMode="auto">
          <a:xfrm>
            <a:off x="720000" y="1519224"/>
            <a:ext cx="739943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dirty="0">
                <a:ln>
                  <a:noFill/>
                </a:ln>
                <a:solidFill>
                  <a:schemeClr val="bg1"/>
                </a:solidFill>
                <a:effectLst/>
                <a:latin typeface="Arial" panose="020B0604020202020204" pitchFamily="34" charset="0"/>
              </a:rPr>
              <a:t> Close-ups </a:t>
            </a:r>
          </a:p>
          <a:p>
            <a:pPr marL="0" marR="0" lvl="0" indent="0" algn="l" defTabSz="914400" rtl="0" eaLnBrk="0" fontAlgn="base" latinLnBrk="0" hangingPunct="0">
              <a:lnSpc>
                <a:spcPct val="100000"/>
              </a:lnSpc>
              <a:spcBef>
                <a:spcPct val="0"/>
              </a:spcBef>
              <a:spcAft>
                <a:spcPct val="0"/>
              </a:spcAft>
              <a:buClrTx/>
              <a:buSzTx/>
              <a:buFontTx/>
              <a:buChar char="•"/>
              <a:tabLst/>
            </a:pPr>
            <a:r>
              <a:rPr lang="en-US" altLang="en-US" sz="2400" dirty="0">
                <a:solidFill>
                  <a:schemeClr val="bg1"/>
                </a:solidFill>
                <a:latin typeface="Arial" panose="020B0604020202020204" pitchFamily="34" charset="0"/>
              </a:rPr>
              <a:t> Z</a:t>
            </a:r>
            <a:r>
              <a:rPr kumimoji="0" lang="en-US" altLang="en-US" sz="2400" b="0" i="0" u="none" strike="noStrike" cap="none" normalizeH="0" baseline="0" dirty="0">
                <a:ln>
                  <a:noFill/>
                </a:ln>
                <a:solidFill>
                  <a:schemeClr val="bg1"/>
                </a:solidFill>
                <a:effectLst/>
                <a:latin typeface="Arial" panose="020B0604020202020204" pitchFamily="34" charset="0"/>
              </a:rPr>
              <a:t>oom-ins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dirty="0">
                <a:ln>
                  <a:noFill/>
                </a:ln>
                <a:solidFill>
                  <a:schemeClr val="bg1"/>
                </a:solidFill>
                <a:effectLst/>
                <a:latin typeface="Arial" panose="020B0604020202020204" pitchFamily="34" charset="0"/>
              </a:rPr>
              <a:t> </a:t>
            </a:r>
            <a:r>
              <a:rPr lang="en-US" altLang="en-US" sz="2400" dirty="0">
                <a:solidFill>
                  <a:schemeClr val="bg1"/>
                </a:solidFill>
                <a:latin typeface="Arial" panose="020B0604020202020204" pitchFamily="34" charset="0"/>
              </a:rPr>
              <a:t>F</a:t>
            </a:r>
            <a:r>
              <a:rPr kumimoji="0" lang="en-US" altLang="en-US" sz="2400" b="0" i="0" u="none" strike="noStrike" cap="none" normalizeH="0" baseline="0" dirty="0">
                <a:ln>
                  <a:noFill/>
                </a:ln>
                <a:solidFill>
                  <a:schemeClr val="bg1"/>
                </a:solidFill>
                <a:effectLst/>
                <a:latin typeface="Arial" panose="020B0604020202020204" pitchFamily="34" charset="0"/>
              </a:rPr>
              <a:t>raming and shadow</a:t>
            </a:r>
          </a:p>
        </p:txBody>
      </p:sp>
      <p:sp>
        <p:nvSpPr>
          <p:cNvPr id="5" name="AutoShape 2" descr="Farce the Music: Denzel Washington Country Reaction Gifs">
            <a:extLst>
              <a:ext uri="{FF2B5EF4-FFF2-40B4-BE49-F238E27FC236}">
                <a16:creationId xmlns:a16="http://schemas.microsoft.com/office/drawing/2014/main" id="{B7B5C375-EBFC-A611-51DB-03C3A3A5F09D}"/>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a:extLst>
              <a:ext uri="{FF2B5EF4-FFF2-40B4-BE49-F238E27FC236}">
                <a16:creationId xmlns:a16="http://schemas.microsoft.com/office/drawing/2014/main" id="{05242E54-20CC-2E6F-ACEA-7E237BD9356D}"/>
              </a:ext>
            </a:extLst>
          </p:cNvPr>
          <p:cNvSpPr txBox="1"/>
          <p:nvPr/>
        </p:nvSpPr>
        <p:spPr>
          <a:xfrm>
            <a:off x="5667153" y="4370049"/>
            <a:ext cx="1839433" cy="307777"/>
          </a:xfrm>
          <a:prstGeom prst="rect">
            <a:avLst/>
          </a:prstGeom>
          <a:noFill/>
        </p:spPr>
        <p:txBody>
          <a:bodyPr wrap="square" rtlCol="0">
            <a:spAutoFit/>
          </a:bodyPr>
          <a:lstStyle/>
          <a:p>
            <a:r>
              <a:rPr lang="en-US" b="1" i="1" dirty="0">
                <a:solidFill>
                  <a:schemeClr val="bg1"/>
                </a:solidFill>
              </a:rPr>
              <a:t>American Gangster</a:t>
            </a:r>
          </a:p>
        </p:txBody>
      </p:sp>
    </p:spTree>
    <p:extLst>
      <p:ext uri="{BB962C8B-B14F-4D97-AF65-F5344CB8AC3E}">
        <p14:creationId xmlns:p14="http://schemas.microsoft.com/office/powerpoint/2010/main" val="16284432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1E57CE-128D-63DA-1BE8-553FFADBCD81}"/>
              </a:ext>
            </a:extLst>
          </p:cNvPr>
          <p:cNvPicPr>
            <a:picLocks noChangeAspect="1"/>
          </p:cNvPicPr>
          <p:nvPr/>
        </p:nvPicPr>
        <p:blipFill rotWithShape="1">
          <a:blip r:embed="rId2">
            <a:grayscl/>
            <a:extLst>
              <a:ext uri="{28A0092B-C50C-407E-A947-70E740481C1C}">
                <a14:useLocalDpi xmlns:a14="http://schemas.microsoft.com/office/drawing/2010/main" val="0"/>
              </a:ext>
            </a:extLst>
          </a:blip>
          <a:srcRect t="13239" b="19437"/>
          <a:stretch/>
        </p:blipFill>
        <p:spPr bwMode="auto">
          <a:xfrm>
            <a:off x="425192" y="907364"/>
            <a:ext cx="4072378" cy="1559390"/>
          </a:xfrm>
          <a:prstGeom prst="rect">
            <a:avLst/>
          </a:prstGeom>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E4CCB093-9572-5F02-08A8-28EF3C4EF5BD}"/>
              </a:ext>
            </a:extLst>
          </p:cNvPr>
          <p:cNvPicPr>
            <a:picLocks noChangeAspect="1"/>
          </p:cNvPicPr>
          <p:nvPr/>
        </p:nvPicPr>
        <p:blipFill rotWithShape="1">
          <a:blip r:embed="rId3">
            <a:grayscl/>
            <a:extLst>
              <a:ext uri="{28A0092B-C50C-407E-A947-70E740481C1C}">
                <a14:useLocalDpi xmlns:a14="http://schemas.microsoft.com/office/drawing/2010/main" val="0"/>
              </a:ext>
            </a:extLst>
          </a:blip>
          <a:srcRect t="10547" b="14197"/>
          <a:stretch/>
        </p:blipFill>
        <p:spPr bwMode="auto">
          <a:xfrm>
            <a:off x="4859079" y="907364"/>
            <a:ext cx="3859729" cy="1559390"/>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3BF398E1-6888-970A-8100-3A3B0C9BE74C}"/>
              </a:ext>
            </a:extLst>
          </p:cNvPr>
          <p:cNvPicPr>
            <a:picLocks noChangeAspect="1"/>
          </p:cNvPicPr>
          <p:nvPr/>
        </p:nvPicPr>
        <p:blipFill rotWithShape="1">
          <a:blip r:embed="rId4">
            <a:grayscl/>
            <a:extLst>
              <a:ext uri="{28A0092B-C50C-407E-A947-70E740481C1C}">
                <a14:useLocalDpi xmlns:a14="http://schemas.microsoft.com/office/drawing/2010/main" val="0"/>
              </a:ext>
            </a:extLst>
          </a:blip>
          <a:srcRect t="9407" b="20753"/>
          <a:stretch/>
        </p:blipFill>
        <p:spPr bwMode="auto">
          <a:xfrm>
            <a:off x="425192" y="2932881"/>
            <a:ext cx="4072379" cy="1559390"/>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5DAEAC37-CACB-16A6-96D5-E65DD0F13BFA}"/>
              </a:ext>
            </a:extLst>
          </p:cNvPr>
          <p:cNvPicPr>
            <a:picLocks noChangeAspect="1"/>
          </p:cNvPicPr>
          <p:nvPr/>
        </p:nvPicPr>
        <p:blipFill rotWithShape="1">
          <a:blip r:embed="rId5">
            <a:grayscl/>
            <a:extLst>
              <a:ext uri="{28A0092B-C50C-407E-A947-70E740481C1C}">
                <a14:useLocalDpi xmlns:a14="http://schemas.microsoft.com/office/drawing/2010/main" val="0"/>
              </a:ext>
            </a:extLst>
          </a:blip>
          <a:srcRect t="8837" r="26942" b="20183"/>
          <a:stretch/>
        </p:blipFill>
        <p:spPr bwMode="auto">
          <a:xfrm>
            <a:off x="4859079" y="2932881"/>
            <a:ext cx="3859729" cy="1559390"/>
          </a:xfrm>
          <a:prstGeom prst="rect">
            <a:avLst/>
          </a:prstGeom>
          <a:ln>
            <a:no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529D145C-5042-0730-0ACA-27B7A025CF77}"/>
              </a:ext>
            </a:extLst>
          </p:cNvPr>
          <p:cNvSpPr txBox="1"/>
          <p:nvPr/>
        </p:nvSpPr>
        <p:spPr>
          <a:xfrm>
            <a:off x="1275907" y="2545929"/>
            <a:ext cx="2923953" cy="307777"/>
          </a:xfrm>
          <a:prstGeom prst="rect">
            <a:avLst/>
          </a:prstGeom>
          <a:noFill/>
        </p:spPr>
        <p:txBody>
          <a:bodyPr wrap="square" rtlCol="0">
            <a:spAutoFit/>
          </a:bodyPr>
          <a:lstStyle/>
          <a:p>
            <a:r>
              <a:rPr lang="en-US" b="1" i="1" dirty="0">
                <a:solidFill>
                  <a:schemeClr val="bg1"/>
                </a:solidFill>
              </a:rPr>
              <a:t>The Taking of Pelham 123</a:t>
            </a:r>
          </a:p>
        </p:txBody>
      </p:sp>
      <p:sp>
        <p:nvSpPr>
          <p:cNvPr id="9" name="TextBox 8">
            <a:extLst>
              <a:ext uri="{FF2B5EF4-FFF2-40B4-BE49-F238E27FC236}">
                <a16:creationId xmlns:a16="http://schemas.microsoft.com/office/drawing/2014/main" id="{AFBBA35B-F453-6B9D-F248-9DAC900D6A20}"/>
              </a:ext>
            </a:extLst>
          </p:cNvPr>
          <p:cNvSpPr txBox="1"/>
          <p:nvPr/>
        </p:nvSpPr>
        <p:spPr>
          <a:xfrm>
            <a:off x="6358270" y="2522290"/>
            <a:ext cx="1509823" cy="307777"/>
          </a:xfrm>
          <a:prstGeom prst="rect">
            <a:avLst/>
          </a:prstGeom>
          <a:noFill/>
        </p:spPr>
        <p:txBody>
          <a:bodyPr wrap="square" rtlCol="0">
            <a:spAutoFit/>
          </a:bodyPr>
          <a:lstStyle/>
          <a:p>
            <a:r>
              <a:rPr lang="en-US" b="1" i="1" dirty="0">
                <a:solidFill>
                  <a:schemeClr val="bg1"/>
                </a:solidFill>
              </a:rPr>
              <a:t>Unstoppable</a:t>
            </a:r>
          </a:p>
        </p:txBody>
      </p:sp>
      <p:sp>
        <p:nvSpPr>
          <p:cNvPr id="13" name="TextBox 12">
            <a:extLst>
              <a:ext uri="{FF2B5EF4-FFF2-40B4-BE49-F238E27FC236}">
                <a16:creationId xmlns:a16="http://schemas.microsoft.com/office/drawing/2014/main" id="{275AE7FF-C0DD-7819-70B5-391BD130E68E}"/>
              </a:ext>
            </a:extLst>
          </p:cNvPr>
          <p:cNvSpPr txBox="1"/>
          <p:nvPr/>
        </p:nvSpPr>
        <p:spPr>
          <a:xfrm>
            <a:off x="1892595" y="4555512"/>
            <a:ext cx="2204483" cy="307777"/>
          </a:xfrm>
          <a:prstGeom prst="rect">
            <a:avLst/>
          </a:prstGeom>
          <a:noFill/>
        </p:spPr>
        <p:txBody>
          <a:bodyPr wrap="square" rtlCol="0">
            <a:spAutoFit/>
          </a:bodyPr>
          <a:lstStyle/>
          <a:p>
            <a:r>
              <a:rPr lang="en-US" b="1" i="1" dirty="0">
                <a:solidFill>
                  <a:schemeClr val="bg1"/>
                </a:solidFill>
              </a:rPr>
              <a:t>Equalizer 2</a:t>
            </a:r>
          </a:p>
        </p:txBody>
      </p:sp>
      <p:sp>
        <p:nvSpPr>
          <p:cNvPr id="14" name="TextBox 13">
            <a:extLst>
              <a:ext uri="{FF2B5EF4-FFF2-40B4-BE49-F238E27FC236}">
                <a16:creationId xmlns:a16="http://schemas.microsoft.com/office/drawing/2014/main" id="{3769B7C4-3BD6-836A-FEC8-797A785271A1}"/>
              </a:ext>
            </a:extLst>
          </p:cNvPr>
          <p:cNvSpPr txBox="1"/>
          <p:nvPr/>
        </p:nvSpPr>
        <p:spPr>
          <a:xfrm>
            <a:off x="6358270" y="4555512"/>
            <a:ext cx="2355111" cy="307777"/>
          </a:xfrm>
          <a:prstGeom prst="rect">
            <a:avLst/>
          </a:prstGeom>
          <a:noFill/>
        </p:spPr>
        <p:txBody>
          <a:bodyPr wrap="square" rtlCol="0">
            <a:spAutoFit/>
          </a:bodyPr>
          <a:lstStyle/>
          <a:p>
            <a:r>
              <a:rPr lang="en-US" b="1" i="1" dirty="0">
                <a:solidFill>
                  <a:schemeClr val="bg1"/>
                </a:solidFill>
                <a:effectLst/>
                <a:latin typeface="+mn-lt"/>
                <a:ea typeface="Calibri" panose="020F0502020204030204" pitchFamily="34" charset="0"/>
              </a:rPr>
              <a:t>The Little Things</a:t>
            </a:r>
            <a:endParaRPr lang="en-US" sz="1100" b="1" i="1" dirty="0">
              <a:solidFill>
                <a:schemeClr val="bg1"/>
              </a:solidFill>
              <a:latin typeface="+mn-lt"/>
            </a:endParaRPr>
          </a:p>
        </p:txBody>
      </p:sp>
    </p:spTree>
    <p:extLst>
      <p:ext uri="{BB962C8B-B14F-4D97-AF65-F5344CB8AC3E}">
        <p14:creationId xmlns:p14="http://schemas.microsoft.com/office/powerpoint/2010/main" val="15813987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1AAC50-76C7-3D43-301A-5F5F2BB84630}"/>
              </a:ext>
            </a:extLst>
          </p:cNvPr>
          <p:cNvSpPr>
            <a:spLocks noGrp="1"/>
          </p:cNvSpPr>
          <p:nvPr>
            <p:ph type="title"/>
          </p:nvPr>
        </p:nvSpPr>
        <p:spPr/>
        <p:txBody>
          <a:bodyPr/>
          <a:lstStyle/>
          <a:p>
            <a:r>
              <a:rPr lang="en-US" dirty="0"/>
              <a:t>Dialogue </a:t>
            </a:r>
          </a:p>
        </p:txBody>
      </p:sp>
      <p:sp>
        <p:nvSpPr>
          <p:cNvPr id="4" name="Rectangle 1">
            <a:extLst>
              <a:ext uri="{FF2B5EF4-FFF2-40B4-BE49-F238E27FC236}">
                <a16:creationId xmlns:a16="http://schemas.microsoft.com/office/drawing/2014/main" id="{FA515B9A-0EE8-105B-AB68-10C9AB612D13}"/>
              </a:ext>
            </a:extLst>
          </p:cNvPr>
          <p:cNvSpPr>
            <a:spLocks noGrp="1" noChangeArrowheads="1"/>
          </p:cNvSpPr>
          <p:nvPr>
            <p:ph type="body" idx="1"/>
          </p:nvPr>
        </p:nvSpPr>
        <p:spPr bwMode="auto">
          <a:xfrm>
            <a:off x="720000" y="1688002"/>
            <a:ext cx="722316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800" b="0" i="0" u="none" strike="noStrike" cap="none" normalizeH="0" baseline="0" dirty="0">
                <a:ln>
                  <a:noFill/>
                </a:ln>
                <a:solidFill>
                  <a:schemeClr val="bg1"/>
                </a:solidFill>
                <a:effectLst/>
                <a:latin typeface="Arial" panose="020B0604020202020204" pitchFamily="34" charset="0"/>
              </a:rPr>
              <a:t>My Man</a:t>
            </a:r>
          </a:p>
        </p:txBody>
      </p:sp>
      <p:pic>
        <p:nvPicPr>
          <p:cNvPr id="2050" name="Picture 2" descr="Denzel Washington GIF - Find &amp; Share on GIPHY">
            <a:extLst>
              <a:ext uri="{FF2B5EF4-FFF2-40B4-BE49-F238E27FC236}">
                <a16:creationId xmlns:a16="http://schemas.microsoft.com/office/drawing/2014/main" id="{638EAD50-F76A-E786-6575-E4278559610C}"/>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4221124" y="2419161"/>
            <a:ext cx="4202875" cy="2294070"/>
          </a:xfrm>
          <a:prstGeom prst="rect">
            <a:avLst/>
          </a:prstGeom>
          <a:noFill/>
          <a:effectLst>
            <a:outerShdw blurRad="50800" dist="50800" dir="5400000" algn="ctr" rotWithShape="0">
              <a:schemeClr val="bg1">
                <a:lumMod val="85000"/>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43843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D1B5CA-F6B5-B952-ED83-A42A310B4497}"/>
              </a:ext>
            </a:extLst>
          </p:cNvPr>
          <p:cNvSpPr>
            <a:spLocks noGrp="1"/>
          </p:cNvSpPr>
          <p:nvPr>
            <p:ph type="body" idx="1"/>
          </p:nvPr>
        </p:nvSpPr>
        <p:spPr/>
        <p:txBody>
          <a:bodyPr/>
          <a:lstStyle/>
          <a:p>
            <a:pPr>
              <a:buFont typeface="Arial" panose="020B0604020202020204" pitchFamily="34" charset="0"/>
              <a:buChar char="•"/>
            </a:pPr>
            <a:r>
              <a:rPr lang="en-US" sz="2800" b="1" dirty="0"/>
              <a:t>Pastiche is not just imitation</a:t>
            </a:r>
            <a:endParaRPr lang="en-US" sz="2800" dirty="0"/>
          </a:p>
          <a:p>
            <a:pPr>
              <a:buFont typeface="Arial" panose="020B0604020202020204" pitchFamily="34" charset="0"/>
              <a:buChar char="•"/>
            </a:pPr>
            <a:r>
              <a:rPr lang="en-US" sz="2800" dirty="0"/>
              <a:t>Star as a living intertext</a:t>
            </a:r>
          </a:p>
        </p:txBody>
      </p:sp>
      <p:sp>
        <p:nvSpPr>
          <p:cNvPr id="3" name="Title 2">
            <a:extLst>
              <a:ext uri="{FF2B5EF4-FFF2-40B4-BE49-F238E27FC236}">
                <a16:creationId xmlns:a16="http://schemas.microsoft.com/office/drawing/2014/main" id="{8A27CB2A-565B-B6A4-7089-F55AAB4BAB2E}"/>
              </a:ext>
            </a:extLst>
          </p:cNvPr>
          <p:cNvSpPr>
            <a:spLocks noGrp="1"/>
          </p:cNvSpPr>
          <p:nvPr>
            <p:ph type="title"/>
          </p:nvPr>
        </p:nvSpPr>
        <p:spPr>
          <a:xfrm>
            <a:off x="720000" y="1118175"/>
            <a:ext cx="7704000" cy="572700"/>
          </a:xfrm>
        </p:spPr>
        <p:txBody>
          <a:bodyPr/>
          <a:lstStyle/>
          <a:p>
            <a:r>
              <a:rPr lang="en-US" sz="3200" dirty="0"/>
              <a:t>Creativity</a:t>
            </a:r>
          </a:p>
        </p:txBody>
      </p:sp>
    </p:spTree>
    <p:extLst>
      <p:ext uri="{BB962C8B-B14F-4D97-AF65-F5344CB8AC3E}">
        <p14:creationId xmlns:p14="http://schemas.microsoft.com/office/powerpoint/2010/main" val="34489861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50E568-90C1-FB7E-859E-507D7F60523E}"/>
              </a:ext>
            </a:extLst>
          </p:cNvPr>
          <p:cNvSpPr>
            <a:spLocks noGrp="1"/>
          </p:cNvSpPr>
          <p:nvPr>
            <p:ph type="body" idx="1"/>
          </p:nvPr>
        </p:nvSpPr>
        <p:spPr/>
        <p:txBody>
          <a:bodyPr/>
          <a:lstStyle/>
          <a:p>
            <a:r>
              <a:rPr lang="en-US" sz="2400" dirty="0"/>
              <a:t>Pastiche in terms of female stars</a:t>
            </a:r>
          </a:p>
          <a:p>
            <a:r>
              <a:rPr lang="en-US" sz="2400" dirty="0"/>
              <a:t>Directors’ technique</a:t>
            </a:r>
          </a:p>
        </p:txBody>
      </p:sp>
      <p:sp>
        <p:nvSpPr>
          <p:cNvPr id="3" name="Title 2">
            <a:extLst>
              <a:ext uri="{FF2B5EF4-FFF2-40B4-BE49-F238E27FC236}">
                <a16:creationId xmlns:a16="http://schemas.microsoft.com/office/drawing/2014/main" id="{0A86317F-15B8-F6F9-92AA-97FC5C5E82F0}"/>
              </a:ext>
            </a:extLst>
          </p:cNvPr>
          <p:cNvSpPr>
            <a:spLocks noGrp="1"/>
          </p:cNvSpPr>
          <p:nvPr>
            <p:ph type="title"/>
          </p:nvPr>
        </p:nvSpPr>
        <p:spPr/>
        <p:txBody>
          <a:bodyPr/>
          <a:lstStyle/>
          <a:p>
            <a:r>
              <a:rPr lang="en-US" sz="3200" dirty="0"/>
              <a:t>Recommendation for future studies</a:t>
            </a:r>
          </a:p>
        </p:txBody>
      </p:sp>
    </p:spTree>
    <p:extLst>
      <p:ext uri="{BB962C8B-B14F-4D97-AF65-F5344CB8AC3E}">
        <p14:creationId xmlns:p14="http://schemas.microsoft.com/office/powerpoint/2010/main" val="14669030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459FFC-46CA-CC6C-54BD-A8E709E2EE6E}"/>
              </a:ext>
            </a:extLst>
          </p:cNvPr>
          <p:cNvSpPr>
            <a:spLocks noGrp="1"/>
          </p:cNvSpPr>
          <p:nvPr>
            <p:ph type="body" idx="1"/>
          </p:nvPr>
        </p:nvSpPr>
        <p:spPr/>
        <p:txBody>
          <a:bodyPr/>
          <a:lstStyle/>
          <a:p>
            <a:r>
              <a:rPr lang="en-US" sz="2400" dirty="0"/>
              <a:t>Newness in terms of stars can be studied</a:t>
            </a:r>
          </a:p>
          <a:p>
            <a:r>
              <a:rPr lang="en-US" sz="2400" dirty="0"/>
              <a:t>Repetition in terms of roles, appearances, voice, dialogues, and camera work</a:t>
            </a:r>
          </a:p>
          <a:p>
            <a:r>
              <a:rPr lang="en-US" sz="2400" dirty="0"/>
              <a:t>Broadens the philosophical debate about pastiche</a:t>
            </a:r>
          </a:p>
          <a:p>
            <a:endParaRPr lang="en-US" dirty="0"/>
          </a:p>
        </p:txBody>
      </p:sp>
      <p:sp>
        <p:nvSpPr>
          <p:cNvPr id="3" name="Title 2">
            <a:extLst>
              <a:ext uri="{FF2B5EF4-FFF2-40B4-BE49-F238E27FC236}">
                <a16:creationId xmlns:a16="http://schemas.microsoft.com/office/drawing/2014/main" id="{7E975CEE-AE50-3B04-D6E8-B944D0418311}"/>
              </a:ext>
            </a:extLst>
          </p:cNvPr>
          <p:cNvSpPr>
            <a:spLocks noGrp="1"/>
          </p:cNvSpPr>
          <p:nvPr>
            <p:ph type="title"/>
          </p:nvPr>
        </p:nvSpPr>
        <p:spPr/>
        <p:txBody>
          <a:bodyPr/>
          <a:lstStyle/>
          <a:p>
            <a:r>
              <a:rPr lang="en-US" sz="3200" dirty="0"/>
              <a:t>Significance of the study</a:t>
            </a:r>
          </a:p>
        </p:txBody>
      </p:sp>
    </p:spTree>
    <p:extLst>
      <p:ext uri="{BB962C8B-B14F-4D97-AF65-F5344CB8AC3E}">
        <p14:creationId xmlns:p14="http://schemas.microsoft.com/office/powerpoint/2010/main" val="19518600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D3DBDA-1E82-CA7B-13D9-16ED2A1BC55C}"/>
              </a:ext>
            </a:extLst>
          </p:cNvPr>
          <p:cNvSpPr>
            <a:spLocks noGrp="1"/>
          </p:cNvSpPr>
          <p:nvPr>
            <p:ph type="body" idx="1"/>
          </p:nvPr>
        </p:nvSpPr>
        <p:spPr/>
        <p:txBody>
          <a:bodyPr/>
          <a:lstStyle/>
          <a:p>
            <a:endParaRPr lang="en-US" dirty="0"/>
          </a:p>
        </p:txBody>
      </p:sp>
      <p:sp>
        <p:nvSpPr>
          <p:cNvPr id="3" name="Title 2">
            <a:extLst>
              <a:ext uri="{FF2B5EF4-FFF2-40B4-BE49-F238E27FC236}">
                <a16:creationId xmlns:a16="http://schemas.microsoft.com/office/drawing/2014/main" id="{3EAC1637-A018-E84B-7002-F3D0DDFCB597}"/>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7376559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AA584E-B240-298F-D3E0-8DEEFC850ECF}"/>
              </a:ext>
            </a:extLst>
          </p:cNvPr>
          <p:cNvSpPr>
            <a:spLocks noGrp="1"/>
          </p:cNvSpPr>
          <p:nvPr>
            <p:ph type="title"/>
          </p:nvPr>
        </p:nvSpPr>
        <p:spPr/>
        <p:txBody>
          <a:bodyPr/>
          <a:lstStyle/>
          <a:p>
            <a:r>
              <a:rPr lang="en-US" dirty="0"/>
              <a:t>Literature Review</a:t>
            </a:r>
          </a:p>
        </p:txBody>
      </p:sp>
      <p:sp>
        <p:nvSpPr>
          <p:cNvPr id="7" name="Rectangle 4">
            <a:extLst>
              <a:ext uri="{FF2B5EF4-FFF2-40B4-BE49-F238E27FC236}">
                <a16:creationId xmlns:a16="http://schemas.microsoft.com/office/drawing/2014/main" id="{E73ECF22-C9DC-87FC-9EAA-EA29683E3B33}"/>
              </a:ext>
            </a:extLst>
          </p:cNvPr>
          <p:cNvSpPr>
            <a:spLocks noGrp="1" noChangeArrowheads="1"/>
          </p:cNvSpPr>
          <p:nvPr>
            <p:ph type="body" idx="1"/>
          </p:nvPr>
        </p:nvSpPr>
        <p:spPr bwMode="auto">
          <a:xfrm>
            <a:off x="663028" y="1522595"/>
            <a:ext cx="7817944"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kumimoji="0" lang="en-US" altLang="en-US" sz="2000" b="1" i="0" u="none" strike="noStrike" cap="none" normalizeH="0" baseline="0" dirty="0">
                <a:ln>
                  <a:noFill/>
                </a:ln>
                <a:solidFill>
                  <a:schemeClr val="bg1"/>
                </a:solidFill>
                <a:effectLst/>
                <a:latin typeface="Arial" panose="020B0604020202020204" pitchFamily="34" charset="0"/>
              </a:rPr>
              <a:t>Studies on pastiche </a:t>
            </a:r>
            <a:br>
              <a:rPr kumimoji="0" lang="en-US" altLang="en-US" sz="2000" b="1" i="0" u="none" strike="noStrike" cap="none" normalizeH="0" baseline="0" dirty="0">
                <a:ln>
                  <a:noFill/>
                </a:ln>
                <a:solidFill>
                  <a:schemeClr val="bg1"/>
                </a:solidFill>
                <a:effectLst/>
                <a:latin typeface="Arial" panose="020B0604020202020204" pitchFamily="34" charset="0"/>
              </a:rPr>
            </a:br>
            <a:r>
              <a:rPr kumimoji="0" lang="en-US" altLang="en-US" sz="2000" b="1" i="0" u="none" strike="noStrike" cap="none" normalizeH="0" baseline="0" dirty="0">
                <a:ln>
                  <a:noFill/>
                </a:ln>
                <a:solidFill>
                  <a:schemeClr val="bg1"/>
                </a:solidFill>
                <a:effectLst/>
                <a:latin typeface="Arial" panose="020B0604020202020204" pitchFamily="34" charset="0"/>
              </a:rPr>
              <a:t>Sarah Smith (Lip and Love)</a:t>
            </a:r>
            <a:r>
              <a:rPr kumimoji="0" lang="en-US" altLang="en-US" sz="2000" b="0" i="0" u="none" strike="noStrike" cap="none" normalizeH="0" baseline="0" dirty="0">
                <a:ln>
                  <a:noFill/>
                </a:ln>
                <a:solidFill>
                  <a:schemeClr val="bg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bg1"/>
                </a:solidFill>
                <a:effectLst/>
                <a:latin typeface="Arial" panose="020B0604020202020204" pitchFamily="34" charset="0"/>
              </a:rPr>
              <a:t>Pastiche as a critique of Hollywood tropes and racial stereotypes.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bg1"/>
                </a:solidFill>
                <a:effectLst/>
                <a:latin typeface="Arial" panose="020B0604020202020204" pitchFamily="34" charset="0"/>
              </a:rPr>
              <a:t>Uses repetition to disrupt narratives and recontextualize imagery.</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bg1"/>
                </a:solidFill>
                <a:effectLst/>
                <a:latin typeface="Arial" panose="020B0604020202020204" pitchFamily="34" charset="0"/>
              </a:rPr>
              <a:t>Demonstrates subversive potential of pastiche in cinema.</a:t>
            </a: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2000" b="1" i="0" u="none" strike="noStrike" cap="none" normalizeH="0" baseline="0" dirty="0">
                <a:ln>
                  <a:noFill/>
                </a:ln>
                <a:solidFill>
                  <a:schemeClr val="bg1"/>
                </a:solidFill>
                <a:effectLst/>
                <a:latin typeface="Arial" panose="020B0604020202020204" pitchFamily="34" charset="0"/>
              </a:rPr>
              <a:t>Constable</a:t>
            </a:r>
            <a:r>
              <a:rPr kumimoji="0" lang="en-US" altLang="en-US" sz="2000" b="0" i="0" u="none" strike="noStrike" cap="none" normalizeH="0" baseline="0" dirty="0">
                <a:ln>
                  <a:noFill/>
                </a:ln>
                <a:solidFill>
                  <a:schemeClr val="bg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bg1"/>
                </a:solidFill>
                <a:effectLst/>
                <a:latin typeface="Arial" panose="020B0604020202020204" pitchFamily="34" charset="0"/>
              </a:rPr>
              <a:t>Pastiche in postmodernism blurs past, present, and future.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bg1"/>
                </a:solidFill>
                <a:effectLst/>
                <a:latin typeface="Arial" panose="020B0604020202020204" pitchFamily="34" charset="0"/>
              </a:rPr>
              <a:t>Cites the rise of pastiche in Hollywood's tendency to remake or refer to previous films</a:t>
            </a:r>
            <a:r>
              <a:rPr kumimoji="0" lang="en-US" altLang="en-US" sz="20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73964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C13D20-29C1-F97C-921E-BF7052A0F6D5}"/>
              </a:ext>
            </a:extLst>
          </p:cNvPr>
          <p:cNvSpPr>
            <a:spLocks noGrp="1"/>
          </p:cNvSpPr>
          <p:nvPr>
            <p:ph type="body" idx="1"/>
          </p:nvPr>
        </p:nvSpPr>
        <p:spPr/>
        <p:txBody>
          <a:bodyPr/>
          <a:lstStyle/>
          <a:p>
            <a:pPr marL="139700" indent="0" algn="just">
              <a:buNone/>
            </a:pPr>
            <a:r>
              <a:rPr lang="en-US" sz="2400" dirty="0"/>
              <a:t>The study intends to analyze how pastiche works with re concerning Denzel Washington create meaning in the selected works. </a:t>
            </a:r>
          </a:p>
        </p:txBody>
      </p:sp>
      <p:sp>
        <p:nvSpPr>
          <p:cNvPr id="3" name="Title 2">
            <a:extLst>
              <a:ext uri="{FF2B5EF4-FFF2-40B4-BE49-F238E27FC236}">
                <a16:creationId xmlns:a16="http://schemas.microsoft.com/office/drawing/2014/main" id="{27EF0A8F-F9C6-AE8C-38E2-316C6B78E6F4}"/>
              </a:ext>
            </a:extLst>
          </p:cNvPr>
          <p:cNvSpPr>
            <a:spLocks noGrp="1"/>
          </p:cNvSpPr>
          <p:nvPr>
            <p:ph type="title"/>
          </p:nvPr>
        </p:nvSpPr>
        <p:spPr/>
        <p:txBody>
          <a:bodyPr/>
          <a:lstStyle/>
          <a:p>
            <a:r>
              <a:rPr lang="en-US" sz="3200" dirty="0"/>
              <a:t>Statement of Purpose</a:t>
            </a:r>
          </a:p>
        </p:txBody>
      </p:sp>
    </p:spTree>
    <p:extLst>
      <p:ext uri="{BB962C8B-B14F-4D97-AF65-F5344CB8AC3E}">
        <p14:creationId xmlns:p14="http://schemas.microsoft.com/office/powerpoint/2010/main" val="30194325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05D49510-8774-B0F8-7029-DC6731C846AC}"/>
              </a:ext>
            </a:extLst>
          </p:cNvPr>
          <p:cNvSpPr>
            <a:spLocks noGrp="1" noChangeArrowheads="1"/>
          </p:cNvSpPr>
          <p:nvPr>
            <p:ph type="body" idx="1"/>
          </p:nvPr>
        </p:nvSpPr>
        <p:spPr bwMode="auto">
          <a:xfrm>
            <a:off x="720001" y="1720119"/>
            <a:ext cx="7704000"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1" i="0" u="none" strike="noStrike" cap="none" normalizeH="0" baseline="0" dirty="0">
                <a:ln>
                  <a:noFill/>
                </a:ln>
                <a:solidFill>
                  <a:schemeClr val="bg1"/>
                </a:solidFill>
                <a:effectLst/>
                <a:latin typeface="Arial" panose="020B0604020202020204" pitchFamily="34" charset="0"/>
              </a:rPr>
              <a:t>Ridley Scott’s </a:t>
            </a:r>
            <a:r>
              <a:rPr kumimoji="0" lang="en-US" altLang="en-US" sz="1800" b="1" i="1" u="none" strike="noStrike" cap="none" normalizeH="0" baseline="0" dirty="0">
                <a:ln>
                  <a:noFill/>
                </a:ln>
                <a:solidFill>
                  <a:schemeClr val="bg1"/>
                </a:solidFill>
                <a:effectLst/>
                <a:latin typeface="Arial" panose="020B0604020202020204" pitchFamily="34" charset="0"/>
              </a:rPr>
              <a:t>Blade Runner</a:t>
            </a:r>
            <a:r>
              <a:rPr kumimoji="0" lang="en-US" altLang="en-US" sz="1800" b="0" i="0" u="none" strike="noStrike" cap="none" normalizeH="0" baseline="0" dirty="0">
                <a:ln>
                  <a:noFill/>
                </a:ln>
                <a:solidFill>
                  <a:schemeClr val="bg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bg1"/>
                </a:solidFill>
                <a:effectLst/>
                <a:latin typeface="Arial" panose="020B0604020202020204" pitchFamily="34" charset="0"/>
              </a:rPr>
              <a:t>Exemplifies pastiche through blending genres: sci-fi, noir, neo-noir, action, thriller, and crime.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bg1"/>
                </a:solidFill>
                <a:effectLst/>
                <a:latin typeface="Arial" panose="020B0604020202020204" pitchFamily="34" charset="0"/>
              </a:rPr>
              <a:t>Reflects postmodern themes and genre hybridity.</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bg1"/>
                </a:solidFill>
                <a:effectLst/>
                <a:latin typeface="Arial" panose="020B0604020202020204" pitchFamily="34" charset="0"/>
              </a:rPr>
              <a:t>Illustrates fragmented realities and temporal boundary collapse.</a:t>
            </a: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1" i="0" u="none" strike="noStrike" cap="none" normalizeH="0" baseline="0" dirty="0">
                <a:ln>
                  <a:noFill/>
                </a:ln>
                <a:solidFill>
                  <a:schemeClr val="bg1"/>
                </a:solidFill>
                <a:effectLst/>
                <a:latin typeface="Arial" panose="020B0604020202020204" pitchFamily="34" charset="0"/>
              </a:rPr>
              <a:t>Douglas Pye &amp; Early Film Actors</a:t>
            </a:r>
            <a:r>
              <a:rPr kumimoji="0" lang="en-US" altLang="en-US" sz="1800" b="0" i="0" u="none" strike="noStrike" cap="none" normalizeH="0" baseline="0" dirty="0">
                <a:ln>
                  <a:noFill/>
                </a:ln>
                <a:solidFill>
                  <a:schemeClr val="bg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bg1"/>
                </a:solidFill>
                <a:effectLst/>
                <a:latin typeface="Arial" panose="020B0604020202020204" pitchFamily="34" charset="0"/>
              </a:rPr>
              <a:t>Charlie Chaplin as early actor using pastiche (clown, mime, romantic hero).</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bg1"/>
                </a:solidFill>
                <a:effectLst/>
                <a:latin typeface="Arial" panose="020B0604020202020204" pitchFamily="34" charset="0"/>
              </a:rPr>
              <a:t>Richard Burton and Elizabeth Taylor show versatility in shifting styles and roles.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1259950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054DF56C-EC76-EE99-04BF-C3B4EC6EEF83}"/>
              </a:ext>
            </a:extLst>
          </p:cNvPr>
          <p:cNvSpPr>
            <a:spLocks noGrp="1" noChangeArrowheads="1"/>
          </p:cNvSpPr>
          <p:nvPr>
            <p:ph type="body" idx="1"/>
          </p:nvPr>
        </p:nvSpPr>
        <p:spPr bwMode="auto">
          <a:xfrm>
            <a:off x="483781" y="1450180"/>
            <a:ext cx="8176438"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1" i="0" u="none" strike="noStrike" cap="none" normalizeH="0" baseline="0" dirty="0">
                <a:ln>
                  <a:noFill/>
                </a:ln>
                <a:solidFill>
                  <a:schemeClr val="bg1"/>
                </a:solidFill>
                <a:effectLst/>
                <a:latin typeface="Arial" panose="020B0604020202020204" pitchFamily="34" charset="0"/>
              </a:rPr>
              <a:t>James Keller on </a:t>
            </a:r>
            <a:r>
              <a:rPr kumimoji="0" lang="en-US" altLang="en-US" sz="1800" b="1" i="1" u="none" strike="noStrike" cap="none" normalizeH="0" baseline="0" dirty="0">
                <a:ln>
                  <a:noFill/>
                </a:ln>
                <a:solidFill>
                  <a:schemeClr val="bg1"/>
                </a:solidFill>
                <a:effectLst/>
                <a:latin typeface="Arial" panose="020B0604020202020204" pitchFamily="34" charset="0"/>
              </a:rPr>
              <a:t>V for Vendetta</a:t>
            </a:r>
            <a:r>
              <a:rPr kumimoji="0" lang="en-US" altLang="en-US" sz="1800" b="0" i="0" u="none" strike="noStrike" cap="none" normalizeH="0" baseline="0" dirty="0">
                <a:ln>
                  <a:noFill/>
                </a:ln>
                <a:solidFill>
                  <a:schemeClr val="bg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bg1"/>
                </a:solidFill>
                <a:effectLst/>
                <a:latin typeface="Arial" panose="020B0604020202020204" pitchFamily="34" charset="0"/>
              </a:rPr>
              <a:t>Pastiche as cultural dialogue, not just imitation.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bg1"/>
                </a:solidFill>
                <a:effectLst/>
                <a:latin typeface="Arial" panose="020B0604020202020204" pitchFamily="34" charset="0"/>
              </a:rPr>
              <a:t>Film as a political text with multiple layers and meanings.</a:t>
            </a: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1" i="0" u="none" strike="noStrike" cap="none" normalizeH="0" baseline="0" dirty="0">
                <a:ln>
                  <a:noFill/>
                </a:ln>
                <a:solidFill>
                  <a:schemeClr val="bg1"/>
                </a:solidFill>
                <a:effectLst/>
                <a:latin typeface="Arial" panose="020B0604020202020204" pitchFamily="34" charset="0"/>
              </a:rPr>
              <a:t>Winczewski:</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bg1"/>
                </a:solidFill>
                <a:effectLst/>
                <a:latin typeface="Arial" panose="020B0604020202020204" pitchFamily="34" charset="0"/>
              </a:rPr>
              <a:t>Visual culture and pastiche fragment identity in postmodern consumer culture.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bg1"/>
                </a:solidFill>
                <a:effectLst/>
                <a:latin typeface="Arial" panose="020B0604020202020204" pitchFamily="34" charset="0"/>
              </a:rPr>
              <a:t>Identity becomes schizophrenic due to hybridized media and stylistic montages.</a:t>
            </a: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1" i="0" u="none" strike="noStrike" cap="none" normalizeH="0" baseline="0" dirty="0">
                <a:ln>
                  <a:noFill/>
                </a:ln>
                <a:solidFill>
                  <a:schemeClr val="bg1"/>
                </a:solidFill>
                <a:effectLst/>
                <a:latin typeface="Arial" panose="020B0604020202020204" pitchFamily="34" charset="0"/>
              </a:rPr>
              <a:t>Harrod on Richard Linklater</a:t>
            </a:r>
            <a:r>
              <a:rPr kumimoji="0" lang="en-US" altLang="en-US" sz="1800" b="0" i="0" u="none" strike="noStrike" cap="none" normalizeH="0" baseline="0" dirty="0">
                <a:ln>
                  <a:noFill/>
                </a:ln>
                <a:solidFill>
                  <a:schemeClr val="bg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1" u="none" strike="noStrike" cap="none" normalizeH="0" baseline="0" dirty="0">
                <a:ln>
                  <a:noFill/>
                </a:ln>
                <a:solidFill>
                  <a:schemeClr val="bg1"/>
                </a:solidFill>
                <a:effectLst/>
                <a:latin typeface="Arial" panose="020B0604020202020204" pitchFamily="34" charset="0"/>
              </a:rPr>
              <a:t>Dazed and Confused</a:t>
            </a:r>
            <a:r>
              <a:rPr kumimoji="0" lang="en-US" altLang="en-US" sz="1800" b="0" i="0" u="none" strike="noStrike" cap="none" normalizeH="0" baseline="0" dirty="0">
                <a:ln>
                  <a:noFill/>
                </a:ln>
                <a:solidFill>
                  <a:schemeClr val="bg1"/>
                </a:solidFill>
                <a:effectLst/>
                <a:latin typeface="Arial" panose="020B0604020202020204" pitchFamily="34" charset="0"/>
              </a:rPr>
              <a:t> uses nostalgic pastiche critically.</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bg1"/>
                </a:solidFill>
                <a:effectLst/>
                <a:latin typeface="Arial" panose="020B0604020202020204" pitchFamily="34" charset="0"/>
              </a:rPr>
              <a:t>Challenges Jameson's view of pastiche by emphasizing active critique and historiographic awareness.</a:t>
            </a:r>
          </a:p>
        </p:txBody>
      </p:sp>
    </p:spTree>
    <p:extLst>
      <p:ext uri="{BB962C8B-B14F-4D97-AF65-F5344CB8AC3E}">
        <p14:creationId xmlns:p14="http://schemas.microsoft.com/office/powerpoint/2010/main" val="18963934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201D48-FB49-B4A1-7810-EE03872F2279}"/>
              </a:ext>
            </a:extLst>
          </p:cNvPr>
          <p:cNvSpPr>
            <a:spLocks noGrp="1"/>
          </p:cNvSpPr>
          <p:nvPr>
            <p:ph type="body" idx="1"/>
          </p:nvPr>
        </p:nvSpPr>
        <p:spPr>
          <a:xfrm>
            <a:off x="720000" y="1052624"/>
            <a:ext cx="7704000" cy="3537417"/>
          </a:xfrm>
        </p:spPr>
        <p:txBody>
          <a:bodyPr/>
          <a:lstStyle/>
          <a:p>
            <a:pPr marL="0" marR="0" lvl="0" indent="0" algn="l" defTabSz="914400" rtl="0" eaLnBrk="0" fontAlgn="base" latinLnBrk="0" hangingPunct="0">
              <a:lnSpc>
                <a:spcPct val="100000"/>
              </a:lnSpc>
              <a:spcBef>
                <a:spcPct val="0"/>
              </a:spcBef>
              <a:spcAft>
                <a:spcPct val="0"/>
              </a:spcAft>
              <a:buClrTx/>
              <a:buSzTx/>
              <a:buNone/>
              <a:tabLst/>
            </a:pPr>
            <a:r>
              <a:rPr kumimoji="0" lang="en-US" altLang="en-US" sz="2000" b="1" i="0" u="none" strike="noStrike" cap="none" normalizeH="0" baseline="0" dirty="0">
                <a:ln>
                  <a:noFill/>
                </a:ln>
                <a:solidFill>
                  <a:schemeClr val="bg1"/>
                </a:solidFill>
                <a:effectLst/>
                <a:latin typeface="Arial" panose="020B0604020202020204" pitchFamily="34" charset="0"/>
              </a:rPr>
              <a:t>Elliott on </a:t>
            </a:r>
            <a:r>
              <a:rPr kumimoji="0" lang="en-US" altLang="en-US" sz="2000" b="1" i="1" u="none" strike="noStrike" cap="none" normalizeH="0" baseline="0" dirty="0">
                <a:ln>
                  <a:noFill/>
                </a:ln>
                <a:solidFill>
                  <a:schemeClr val="bg1"/>
                </a:solidFill>
                <a:effectLst/>
                <a:latin typeface="Arial" panose="020B0604020202020204" pitchFamily="34" charset="0"/>
              </a:rPr>
              <a:t>Alice in Wonderland</a:t>
            </a:r>
            <a:r>
              <a:rPr kumimoji="0" lang="en-US" altLang="en-US" sz="2000" b="0" i="0" u="none" strike="noStrike" cap="none" normalizeH="0" baseline="0" dirty="0">
                <a:ln>
                  <a:noFill/>
                </a:ln>
                <a:solidFill>
                  <a:schemeClr val="bg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bg1"/>
                </a:solidFill>
                <a:effectLst/>
                <a:latin typeface="Arial" panose="020B0604020202020204" pitchFamily="34" charset="0"/>
              </a:rPr>
              <a:t>Tim Burton's film as a compendium blending multiple source materials.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bg1"/>
                </a:solidFill>
                <a:effectLst/>
                <a:latin typeface="Arial" panose="020B0604020202020204" pitchFamily="34" charset="0"/>
              </a:rPr>
              <a:t>Encourages multicultural interpretation and deeper cultural reflection</a:t>
            </a:r>
            <a:r>
              <a:rPr lang="en-US" altLang="en-US" sz="2000" dirty="0">
                <a:solidFill>
                  <a:schemeClr val="tx1"/>
                </a:solidFill>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2000" b="1" i="0" u="none" strike="noStrike" cap="none" normalizeH="0" baseline="0" dirty="0">
                <a:ln>
                  <a:noFill/>
                </a:ln>
                <a:solidFill>
                  <a:schemeClr val="bg1"/>
                </a:solidFill>
                <a:effectLst/>
                <a:latin typeface="Arial" panose="020B0604020202020204" pitchFamily="34" charset="0"/>
              </a:rPr>
              <a:t>Tarantino's Films (Christopher Bell):</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bg1"/>
                </a:solidFill>
                <a:effectLst/>
                <a:latin typeface="Arial" panose="020B0604020202020204" pitchFamily="34" charset="0"/>
              </a:rPr>
              <a:t>Uses pastiche to explore gender, race, and historical memory.</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bg1"/>
                </a:solidFill>
                <a:effectLst/>
                <a:latin typeface="Arial" panose="020B0604020202020204" pitchFamily="34" charset="0"/>
              </a:rPr>
              <a:t>Reconstructs cinematic tradition via stylized, genre-aware storytelling.</a:t>
            </a: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2000" b="1" i="0" u="none" strike="noStrike" cap="none" normalizeH="0" baseline="0" dirty="0" err="1">
                <a:ln>
                  <a:noFill/>
                </a:ln>
                <a:solidFill>
                  <a:schemeClr val="bg1"/>
                </a:solidFill>
                <a:effectLst/>
                <a:latin typeface="Arial" panose="020B0604020202020204" pitchFamily="34" charset="0"/>
              </a:rPr>
              <a:t>Bamus</a:t>
            </a:r>
            <a:r>
              <a:rPr kumimoji="0" lang="en-US" altLang="en-US" sz="2000" b="1" i="0" u="none" strike="noStrike" cap="none" normalizeH="0" baseline="0" dirty="0">
                <a:ln>
                  <a:noFill/>
                </a:ln>
                <a:solidFill>
                  <a:schemeClr val="bg1"/>
                </a:solidFill>
                <a:effectLst/>
                <a:latin typeface="Arial" panose="020B0604020202020204" pitchFamily="34" charset="0"/>
              </a:rPr>
              <a:t> on Tarantino’s Soundtracks</a:t>
            </a:r>
            <a:r>
              <a:rPr kumimoji="0" lang="en-US" altLang="en-US" sz="2000" b="0" i="0" u="none" strike="noStrike" cap="none" normalizeH="0" baseline="0" dirty="0">
                <a:ln>
                  <a:noFill/>
                </a:ln>
                <a:solidFill>
                  <a:schemeClr val="bg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2000" b="0" i="0" u="none" strike="noStrike" cap="none" normalizeH="0" baseline="0" dirty="0">
                <a:ln>
                  <a:noFill/>
                </a:ln>
                <a:solidFill>
                  <a:schemeClr val="bg1"/>
                </a:solidFill>
                <a:effectLst/>
                <a:latin typeface="Arial" panose="020B0604020202020204" pitchFamily="34" charset="0"/>
              </a:rPr>
              <a:t>Pastiche in music scenes (e.g., Pulp Fiction, Reservoir Dogs).</a:t>
            </a: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2000" b="0" i="0" u="none" strike="noStrike" cap="none" normalizeH="0" baseline="0" dirty="0">
                <a:ln>
                  <a:noFill/>
                </a:ln>
                <a:solidFill>
                  <a:schemeClr val="bg1"/>
                </a:solidFill>
                <a:effectLst/>
                <a:latin typeface="Arial" panose="020B0604020202020204" pitchFamily="34" charset="0"/>
              </a:rPr>
              <a:t>Highlights intertextuality and homage through musical cues.</a:t>
            </a:r>
          </a:p>
          <a:p>
            <a:endParaRPr lang="en-US" dirty="0"/>
          </a:p>
        </p:txBody>
      </p:sp>
    </p:spTree>
    <p:extLst>
      <p:ext uri="{BB962C8B-B14F-4D97-AF65-F5344CB8AC3E}">
        <p14:creationId xmlns:p14="http://schemas.microsoft.com/office/powerpoint/2010/main" val="30345844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CAAF59BB-F297-5F99-7165-1C6D7C7015DD}"/>
              </a:ext>
            </a:extLst>
          </p:cNvPr>
          <p:cNvSpPr>
            <a:spLocks noGrp="1" noChangeArrowheads="1"/>
          </p:cNvSpPr>
          <p:nvPr>
            <p:ph type="body" idx="1"/>
          </p:nvPr>
        </p:nvSpPr>
        <p:spPr bwMode="auto">
          <a:xfrm>
            <a:off x="667563" y="974199"/>
            <a:ext cx="7647098"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1" i="0" u="none" strike="noStrike" cap="none" normalizeH="0" baseline="0" dirty="0">
                <a:ln>
                  <a:noFill/>
                </a:ln>
                <a:solidFill>
                  <a:schemeClr val="bg1"/>
                </a:solidFill>
                <a:effectLst/>
                <a:latin typeface="Arial" panose="020B0604020202020204" pitchFamily="34" charset="0"/>
              </a:rPr>
              <a:t>Burlingame on Musical Pastiche</a:t>
            </a:r>
            <a:r>
              <a:rPr kumimoji="0" lang="en-US" altLang="en-US" sz="1800" b="0" i="0" u="none" strike="noStrike" cap="none" normalizeH="0" baseline="0" dirty="0">
                <a:ln>
                  <a:noFill/>
                </a:ln>
                <a:solidFill>
                  <a:schemeClr val="bg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bg1"/>
                </a:solidFill>
                <a:effectLst/>
                <a:latin typeface="Arial" panose="020B0604020202020204" pitchFamily="34" charset="0"/>
              </a:rPr>
              <a:t>Musicians like The Beatles and Mark Ronson use pastiche to innovate and pay homage.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bg1"/>
                </a:solidFill>
                <a:effectLst/>
                <a:latin typeface="Arial" panose="020B0604020202020204" pitchFamily="34" charset="0"/>
              </a:rPr>
              <a:t>Emphasizes originality within reference-laden structures.</a:t>
            </a: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1" i="0" u="none" strike="noStrike" cap="none" normalizeH="0" baseline="0" dirty="0">
                <a:ln>
                  <a:noFill/>
                </a:ln>
                <a:solidFill>
                  <a:schemeClr val="bg1"/>
                </a:solidFill>
                <a:effectLst/>
                <a:latin typeface="Arial" panose="020B0604020202020204" pitchFamily="34" charset="0"/>
              </a:rPr>
              <a:t>Cunningham &amp; Lewis (RZA &amp; Tarantino)</a:t>
            </a:r>
            <a:r>
              <a:rPr kumimoji="0" lang="en-US" altLang="en-US" sz="1800" b="0" i="0" u="none" strike="noStrike" cap="none" normalizeH="0" baseline="0" dirty="0">
                <a:ln>
                  <a:noFill/>
                </a:ln>
                <a:solidFill>
                  <a:schemeClr val="bg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bg1"/>
                </a:solidFill>
                <a:effectLst/>
                <a:latin typeface="Arial" panose="020B0604020202020204" pitchFamily="34" charset="0"/>
              </a:rPr>
              <a:t>Use of genre mashups and sampling challenges authorship and cultural memory.</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bg1"/>
                </a:solidFill>
                <a:effectLst/>
                <a:latin typeface="Arial" panose="020B0604020202020204" pitchFamily="34" charset="0"/>
              </a:rPr>
              <a:t>Encourage audience engagement and critique through hybridized artistry.</a:t>
            </a: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1" i="0" u="none" strike="noStrike" cap="none" normalizeH="0" baseline="0" dirty="0">
                <a:ln>
                  <a:noFill/>
                </a:ln>
                <a:solidFill>
                  <a:schemeClr val="bg1"/>
                </a:solidFill>
                <a:effectLst/>
                <a:latin typeface="Arial" panose="020B0604020202020204" pitchFamily="34" charset="0"/>
              </a:rPr>
              <a:t>Miller (referencing Jameson)</a:t>
            </a:r>
            <a:r>
              <a:rPr kumimoji="0" lang="en-US" altLang="en-US" sz="1800" b="0" i="0" u="none" strike="noStrike" cap="none" normalizeH="0" baseline="0" dirty="0">
                <a:ln>
                  <a:noFill/>
                </a:ln>
                <a:solidFill>
                  <a:schemeClr val="bg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bg1"/>
                </a:solidFill>
                <a:effectLst/>
                <a:latin typeface="Arial" panose="020B0604020202020204" pitchFamily="34" charset="0"/>
              </a:rPr>
              <a:t>Postmodern pastiche fragments unity in film, drawing from various cinematic traditions.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6501073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8BAF49BC-E57E-000D-2D40-44CDBF3F62AB}"/>
              </a:ext>
            </a:extLst>
          </p:cNvPr>
          <p:cNvSpPr>
            <a:spLocks noGrp="1" noChangeArrowheads="1"/>
          </p:cNvSpPr>
          <p:nvPr>
            <p:ph type="body" idx="1"/>
          </p:nvPr>
        </p:nvSpPr>
        <p:spPr bwMode="auto">
          <a:xfrm>
            <a:off x="592471" y="1073806"/>
            <a:ext cx="7754088"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kumimoji="0" lang="en-US" altLang="en-US" sz="2400" b="1" i="0" u="none" strike="noStrike" cap="none" normalizeH="0" baseline="0" dirty="0">
                <a:ln>
                  <a:noFill/>
                </a:ln>
                <a:solidFill>
                  <a:schemeClr val="bg1"/>
                </a:solidFill>
                <a:effectLst/>
                <a:latin typeface="Arial" panose="020B0604020202020204" pitchFamily="34" charset="0"/>
              </a:rPr>
              <a:t>Mircea on Hollywood Culture</a:t>
            </a:r>
            <a:r>
              <a:rPr kumimoji="0" lang="en-US" altLang="en-US" sz="2400" b="0" i="0" u="none" strike="noStrike" cap="none" normalizeH="0" baseline="0" dirty="0">
                <a:ln>
                  <a:noFill/>
                </a:ln>
                <a:solidFill>
                  <a:schemeClr val="bg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dirty="0">
                <a:ln>
                  <a:noFill/>
                </a:ln>
                <a:solidFill>
                  <a:schemeClr val="bg1"/>
                </a:solidFill>
                <a:effectLst/>
                <a:latin typeface="Arial" panose="020B0604020202020204" pitchFamily="34" charset="0"/>
              </a:rPr>
              <a:t>Directors like Tarantino and Lynch use pastiche to challenge narrative coherence.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dirty="0">
                <a:ln>
                  <a:noFill/>
                </a:ln>
                <a:solidFill>
                  <a:schemeClr val="bg1"/>
                </a:solidFill>
                <a:effectLst/>
                <a:latin typeface="Arial" panose="020B0604020202020204" pitchFamily="34" charset="0"/>
              </a:rPr>
              <a:t>Pastiche acts as an ironic totality, reflecting and mimicking cultural fragmentation.</a:t>
            </a: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2400" b="1" i="0" u="none" strike="noStrike" cap="none" normalizeH="0" baseline="0" dirty="0">
                <a:ln>
                  <a:noFill/>
                </a:ln>
                <a:solidFill>
                  <a:schemeClr val="bg1"/>
                </a:solidFill>
                <a:effectLst/>
                <a:latin typeface="Arial" panose="020B0604020202020204" pitchFamily="34" charset="0"/>
              </a:rPr>
              <a:t>O’Brien on </a:t>
            </a:r>
            <a:r>
              <a:rPr kumimoji="0" lang="en-US" altLang="en-US" sz="2400" b="1" i="1" u="none" strike="noStrike" cap="none" normalizeH="0" baseline="0" dirty="0">
                <a:ln>
                  <a:noFill/>
                </a:ln>
                <a:solidFill>
                  <a:schemeClr val="bg1"/>
                </a:solidFill>
                <a:effectLst/>
                <a:latin typeface="Arial" panose="020B0604020202020204" pitchFamily="34" charset="0"/>
              </a:rPr>
              <a:t>Doomsday</a:t>
            </a:r>
            <a:r>
              <a:rPr kumimoji="0" lang="en-US" altLang="en-US" sz="2400" b="0" i="0" u="none" strike="noStrike" cap="none" normalizeH="0" baseline="0" dirty="0">
                <a:ln>
                  <a:noFill/>
                </a:ln>
                <a:solidFill>
                  <a:schemeClr val="bg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dirty="0">
                <a:ln>
                  <a:noFill/>
                </a:ln>
                <a:solidFill>
                  <a:schemeClr val="bg1"/>
                </a:solidFill>
                <a:effectLst/>
                <a:latin typeface="Arial" panose="020B0604020202020204" pitchFamily="34" charset="0"/>
              </a:rPr>
              <a:t>Argues that pastiche destabilizes genre boundaries and encourages participatory meaning-making.</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5693608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537"/>
        <p:cNvGrpSpPr/>
        <p:nvPr/>
      </p:nvGrpSpPr>
      <p:grpSpPr>
        <a:xfrm>
          <a:off x="0" y="0"/>
          <a:ext cx="0" cy="0"/>
          <a:chOff x="0" y="0"/>
          <a:chExt cx="0" cy="0"/>
        </a:xfrm>
      </p:grpSpPr>
      <p:sp>
        <p:nvSpPr>
          <p:cNvPr id="1538" name="Google Shape;1538;p58"/>
          <p:cNvSpPr txBox="1">
            <a:spLocks noGrp="1"/>
          </p:cNvSpPr>
          <p:nvPr>
            <p:ph type="title"/>
          </p:nvPr>
        </p:nvSpPr>
        <p:spPr>
          <a:xfrm>
            <a:off x="720000" y="907363"/>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ICON PACK</a:t>
            </a:r>
            <a:endParaRPr/>
          </a:p>
        </p:txBody>
      </p:sp>
      <p:grpSp>
        <p:nvGrpSpPr>
          <p:cNvPr id="1539" name="Google Shape;1539;p58"/>
          <p:cNvGrpSpPr/>
          <p:nvPr/>
        </p:nvGrpSpPr>
        <p:grpSpPr>
          <a:xfrm>
            <a:off x="7939403" y="4035761"/>
            <a:ext cx="319633" cy="344456"/>
            <a:chOff x="6277475" y="4085425"/>
            <a:chExt cx="237575" cy="256025"/>
          </a:xfrm>
        </p:grpSpPr>
        <p:sp>
          <p:nvSpPr>
            <p:cNvPr id="1540" name="Google Shape;1540;p58"/>
            <p:cNvSpPr/>
            <p:nvPr/>
          </p:nvSpPr>
          <p:spPr>
            <a:xfrm>
              <a:off x="6425700" y="4311050"/>
              <a:ext cx="14925" cy="30400"/>
            </a:xfrm>
            <a:custGeom>
              <a:avLst/>
              <a:gdLst/>
              <a:ahLst/>
              <a:cxnLst/>
              <a:rect l="l" t="t" r="r" b="b"/>
              <a:pathLst>
                <a:path w="597" h="1216" extrusionOk="0">
                  <a:moveTo>
                    <a:pt x="1" y="1"/>
                  </a:moveTo>
                  <a:lnTo>
                    <a:pt x="1" y="1215"/>
                  </a:lnTo>
                  <a:lnTo>
                    <a:pt x="596" y="1215"/>
                  </a:lnTo>
                  <a:lnTo>
                    <a:pt x="59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58"/>
            <p:cNvSpPr/>
            <p:nvPr/>
          </p:nvSpPr>
          <p:spPr>
            <a:xfrm>
              <a:off x="6485250" y="4250925"/>
              <a:ext cx="29800" cy="14900"/>
            </a:xfrm>
            <a:custGeom>
              <a:avLst/>
              <a:gdLst/>
              <a:ahLst/>
              <a:cxnLst/>
              <a:rect l="l" t="t" r="r" b="b"/>
              <a:pathLst>
                <a:path w="1192" h="596" extrusionOk="0">
                  <a:moveTo>
                    <a:pt x="0" y="1"/>
                  </a:moveTo>
                  <a:lnTo>
                    <a:pt x="0" y="596"/>
                  </a:lnTo>
                  <a:lnTo>
                    <a:pt x="1191" y="596"/>
                  </a:lnTo>
                  <a:lnTo>
                    <a:pt x="119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58"/>
            <p:cNvSpPr/>
            <p:nvPr/>
          </p:nvSpPr>
          <p:spPr>
            <a:xfrm>
              <a:off x="6465000" y="4290225"/>
              <a:ext cx="47650" cy="48250"/>
            </a:xfrm>
            <a:custGeom>
              <a:avLst/>
              <a:gdLst/>
              <a:ahLst/>
              <a:cxnLst/>
              <a:rect l="l" t="t" r="r" b="b"/>
              <a:pathLst>
                <a:path w="1906" h="1930" extrusionOk="0">
                  <a:moveTo>
                    <a:pt x="429" y="0"/>
                  </a:moveTo>
                  <a:lnTo>
                    <a:pt x="1" y="429"/>
                  </a:lnTo>
                  <a:lnTo>
                    <a:pt x="1477" y="1929"/>
                  </a:lnTo>
                  <a:lnTo>
                    <a:pt x="1906" y="1501"/>
                  </a:lnTo>
                  <a:lnTo>
                    <a:pt x="4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58"/>
            <p:cNvSpPr/>
            <p:nvPr/>
          </p:nvSpPr>
          <p:spPr>
            <a:xfrm>
              <a:off x="6358425" y="4085425"/>
              <a:ext cx="29800" cy="82800"/>
            </a:xfrm>
            <a:custGeom>
              <a:avLst/>
              <a:gdLst/>
              <a:ahLst/>
              <a:cxnLst/>
              <a:rect l="l" t="t" r="r" b="b"/>
              <a:pathLst>
                <a:path w="1192" h="3312" extrusionOk="0">
                  <a:moveTo>
                    <a:pt x="1" y="0"/>
                  </a:moveTo>
                  <a:lnTo>
                    <a:pt x="1" y="2715"/>
                  </a:lnTo>
                  <a:cubicBezTo>
                    <a:pt x="1" y="3057"/>
                    <a:pt x="263" y="3312"/>
                    <a:pt x="599" y="3312"/>
                  </a:cubicBezTo>
                  <a:cubicBezTo>
                    <a:pt x="614" y="3312"/>
                    <a:pt x="629" y="3311"/>
                    <a:pt x="644" y="3310"/>
                  </a:cubicBezTo>
                  <a:cubicBezTo>
                    <a:pt x="953" y="3287"/>
                    <a:pt x="1192" y="3025"/>
                    <a:pt x="1192" y="2715"/>
                  </a:cubicBezTo>
                  <a:lnTo>
                    <a:pt x="11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58"/>
            <p:cNvSpPr/>
            <p:nvPr/>
          </p:nvSpPr>
          <p:spPr>
            <a:xfrm>
              <a:off x="6277475" y="4108050"/>
              <a:ext cx="42275" cy="42275"/>
            </a:xfrm>
            <a:custGeom>
              <a:avLst/>
              <a:gdLst/>
              <a:ahLst/>
              <a:cxnLst/>
              <a:rect l="l" t="t" r="r" b="b"/>
              <a:pathLst>
                <a:path w="1691" h="1691" extrusionOk="0">
                  <a:moveTo>
                    <a:pt x="1262" y="0"/>
                  </a:moveTo>
                  <a:lnTo>
                    <a:pt x="0" y="1262"/>
                  </a:lnTo>
                  <a:lnTo>
                    <a:pt x="429" y="1691"/>
                  </a:lnTo>
                  <a:lnTo>
                    <a:pt x="1691" y="405"/>
                  </a:lnTo>
                  <a:lnTo>
                    <a:pt x="12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58"/>
            <p:cNvSpPr/>
            <p:nvPr/>
          </p:nvSpPr>
          <p:spPr>
            <a:xfrm>
              <a:off x="6357850" y="4188425"/>
              <a:ext cx="136350" cy="136350"/>
            </a:xfrm>
            <a:custGeom>
              <a:avLst/>
              <a:gdLst/>
              <a:ahLst/>
              <a:cxnLst/>
              <a:rect l="l" t="t" r="r" b="b"/>
              <a:pathLst>
                <a:path w="5454" h="5454" extrusionOk="0">
                  <a:moveTo>
                    <a:pt x="3334" y="0"/>
                  </a:moveTo>
                  <a:lnTo>
                    <a:pt x="0" y="3334"/>
                  </a:lnTo>
                  <a:lnTo>
                    <a:pt x="405" y="5453"/>
                  </a:lnTo>
                  <a:lnTo>
                    <a:pt x="5454" y="405"/>
                  </a:lnTo>
                  <a:lnTo>
                    <a:pt x="333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58"/>
            <p:cNvSpPr/>
            <p:nvPr/>
          </p:nvSpPr>
          <p:spPr>
            <a:xfrm>
              <a:off x="6277475" y="4116375"/>
              <a:ext cx="148850" cy="139925"/>
            </a:xfrm>
            <a:custGeom>
              <a:avLst/>
              <a:gdLst/>
              <a:ahLst/>
              <a:cxnLst/>
              <a:rect l="l" t="t" r="r" b="b"/>
              <a:pathLst>
                <a:path w="5954" h="5597" extrusionOk="0">
                  <a:moveTo>
                    <a:pt x="2620" y="0"/>
                  </a:moveTo>
                  <a:lnTo>
                    <a:pt x="0" y="2620"/>
                  </a:lnTo>
                  <a:lnTo>
                    <a:pt x="2977" y="5597"/>
                  </a:lnTo>
                  <a:lnTo>
                    <a:pt x="5954" y="2620"/>
                  </a:lnTo>
                  <a:lnTo>
                    <a:pt x="5001" y="1691"/>
                  </a:lnTo>
                  <a:cubicBezTo>
                    <a:pt x="4935" y="2421"/>
                    <a:pt x="4386" y="2766"/>
                    <a:pt x="3831" y="2766"/>
                  </a:cubicBezTo>
                  <a:cubicBezTo>
                    <a:pt x="3191" y="2766"/>
                    <a:pt x="2543" y="2308"/>
                    <a:pt x="2620" y="1453"/>
                  </a:cubicBezTo>
                  <a:lnTo>
                    <a:pt x="262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58"/>
            <p:cNvSpPr/>
            <p:nvPr/>
          </p:nvSpPr>
          <p:spPr>
            <a:xfrm>
              <a:off x="6420950" y="4250925"/>
              <a:ext cx="43475" cy="42700"/>
            </a:xfrm>
            <a:custGeom>
              <a:avLst/>
              <a:gdLst/>
              <a:ahLst/>
              <a:cxnLst/>
              <a:rect l="l" t="t" r="r" b="b"/>
              <a:pathLst>
                <a:path w="1739" h="1708" extrusionOk="0">
                  <a:moveTo>
                    <a:pt x="1667" y="1"/>
                  </a:moveTo>
                  <a:lnTo>
                    <a:pt x="0" y="1691"/>
                  </a:lnTo>
                  <a:cubicBezTo>
                    <a:pt x="70" y="1702"/>
                    <a:pt x="140" y="1708"/>
                    <a:pt x="210" y="1708"/>
                  </a:cubicBezTo>
                  <a:cubicBezTo>
                    <a:pt x="596" y="1708"/>
                    <a:pt x="980" y="1545"/>
                    <a:pt x="1263" y="1263"/>
                  </a:cubicBezTo>
                  <a:cubicBezTo>
                    <a:pt x="1596" y="929"/>
                    <a:pt x="1739" y="477"/>
                    <a:pt x="16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8" name="Google Shape;1548;p58"/>
          <p:cNvGrpSpPr/>
          <p:nvPr/>
        </p:nvGrpSpPr>
        <p:grpSpPr>
          <a:xfrm>
            <a:off x="7155203" y="4057321"/>
            <a:ext cx="344456" cy="302076"/>
            <a:chOff x="5694600" y="4101450"/>
            <a:chExt cx="256025" cy="224525"/>
          </a:xfrm>
        </p:grpSpPr>
        <p:sp>
          <p:nvSpPr>
            <p:cNvPr id="1549" name="Google Shape;1549;p58"/>
            <p:cNvSpPr/>
            <p:nvPr/>
          </p:nvSpPr>
          <p:spPr>
            <a:xfrm>
              <a:off x="5694600" y="4101450"/>
              <a:ext cx="104225" cy="89375"/>
            </a:xfrm>
            <a:custGeom>
              <a:avLst/>
              <a:gdLst/>
              <a:ahLst/>
              <a:cxnLst/>
              <a:rect l="l" t="t" r="r" b="b"/>
              <a:pathLst>
                <a:path w="4169" h="3575" extrusionOk="0">
                  <a:moveTo>
                    <a:pt x="2120" y="883"/>
                  </a:moveTo>
                  <a:lnTo>
                    <a:pt x="2120" y="1479"/>
                  </a:lnTo>
                  <a:lnTo>
                    <a:pt x="2716" y="1479"/>
                  </a:lnTo>
                  <a:lnTo>
                    <a:pt x="2716" y="2074"/>
                  </a:lnTo>
                  <a:lnTo>
                    <a:pt x="2120" y="2074"/>
                  </a:lnTo>
                  <a:lnTo>
                    <a:pt x="2120" y="2669"/>
                  </a:lnTo>
                  <a:lnTo>
                    <a:pt x="1525" y="2669"/>
                  </a:lnTo>
                  <a:lnTo>
                    <a:pt x="1525" y="2074"/>
                  </a:lnTo>
                  <a:lnTo>
                    <a:pt x="930" y="2074"/>
                  </a:lnTo>
                  <a:lnTo>
                    <a:pt x="930" y="1479"/>
                  </a:lnTo>
                  <a:lnTo>
                    <a:pt x="1525" y="1479"/>
                  </a:lnTo>
                  <a:lnTo>
                    <a:pt x="1525" y="883"/>
                  </a:lnTo>
                  <a:close/>
                  <a:moveTo>
                    <a:pt x="1786" y="0"/>
                  </a:moveTo>
                  <a:cubicBezTo>
                    <a:pt x="870" y="0"/>
                    <a:pt x="1" y="703"/>
                    <a:pt x="1" y="1764"/>
                  </a:cubicBezTo>
                  <a:cubicBezTo>
                    <a:pt x="1" y="2765"/>
                    <a:pt x="810" y="3574"/>
                    <a:pt x="1811" y="3574"/>
                  </a:cubicBezTo>
                  <a:cubicBezTo>
                    <a:pt x="3382" y="3550"/>
                    <a:pt x="4168" y="1621"/>
                    <a:pt x="3049" y="526"/>
                  </a:cubicBezTo>
                  <a:cubicBezTo>
                    <a:pt x="2678" y="163"/>
                    <a:pt x="2226" y="0"/>
                    <a:pt x="17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58"/>
            <p:cNvSpPr/>
            <p:nvPr/>
          </p:nvSpPr>
          <p:spPr>
            <a:xfrm>
              <a:off x="5799975" y="4101450"/>
              <a:ext cx="104825" cy="89375"/>
            </a:xfrm>
            <a:custGeom>
              <a:avLst/>
              <a:gdLst/>
              <a:ahLst/>
              <a:cxnLst/>
              <a:rect l="l" t="t" r="r" b="b"/>
              <a:pathLst>
                <a:path w="4193" h="3575" extrusionOk="0">
                  <a:moveTo>
                    <a:pt x="2097" y="883"/>
                  </a:moveTo>
                  <a:lnTo>
                    <a:pt x="2097" y="1479"/>
                  </a:lnTo>
                  <a:lnTo>
                    <a:pt x="2692" y="1479"/>
                  </a:lnTo>
                  <a:lnTo>
                    <a:pt x="2692" y="2074"/>
                  </a:lnTo>
                  <a:lnTo>
                    <a:pt x="2097" y="2074"/>
                  </a:lnTo>
                  <a:lnTo>
                    <a:pt x="2097" y="2669"/>
                  </a:lnTo>
                  <a:lnTo>
                    <a:pt x="1501" y="2669"/>
                  </a:lnTo>
                  <a:lnTo>
                    <a:pt x="1501" y="2074"/>
                  </a:lnTo>
                  <a:lnTo>
                    <a:pt x="906" y="2074"/>
                  </a:lnTo>
                  <a:lnTo>
                    <a:pt x="906" y="1479"/>
                  </a:lnTo>
                  <a:lnTo>
                    <a:pt x="1501" y="1479"/>
                  </a:lnTo>
                  <a:lnTo>
                    <a:pt x="1501" y="883"/>
                  </a:lnTo>
                  <a:close/>
                  <a:moveTo>
                    <a:pt x="1820" y="0"/>
                  </a:moveTo>
                  <a:cubicBezTo>
                    <a:pt x="904" y="0"/>
                    <a:pt x="25" y="703"/>
                    <a:pt x="25" y="1764"/>
                  </a:cubicBezTo>
                  <a:cubicBezTo>
                    <a:pt x="1" y="2765"/>
                    <a:pt x="811" y="3574"/>
                    <a:pt x="1811" y="3574"/>
                  </a:cubicBezTo>
                  <a:cubicBezTo>
                    <a:pt x="3383" y="3574"/>
                    <a:pt x="4192" y="1669"/>
                    <a:pt x="3073" y="526"/>
                  </a:cubicBezTo>
                  <a:cubicBezTo>
                    <a:pt x="2710" y="163"/>
                    <a:pt x="2261" y="0"/>
                    <a:pt x="18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58"/>
            <p:cNvSpPr/>
            <p:nvPr/>
          </p:nvSpPr>
          <p:spPr>
            <a:xfrm>
              <a:off x="5889875" y="4216400"/>
              <a:ext cx="60750" cy="98850"/>
            </a:xfrm>
            <a:custGeom>
              <a:avLst/>
              <a:gdLst/>
              <a:ahLst/>
              <a:cxnLst/>
              <a:rect l="l" t="t" r="r" b="b"/>
              <a:pathLst>
                <a:path w="2430" h="3954" extrusionOk="0">
                  <a:moveTo>
                    <a:pt x="2430" y="0"/>
                  </a:moveTo>
                  <a:lnTo>
                    <a:pt x="1" y="1191"/>
                  </a:lnTo>
                  <a:lnTo>
                    <a:pt x="1" y="2763"/>
                  </a:lnTo>
                  <a:lnTo>
                    <a:pt x="2430" y="3953"/>
                  </a:lnTo>
                  <a:lnTo>
                    <a:pt x="243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58"/>
            <p:cNvSpPr/>
            <p:nvPr/>
          </p:nvSpPr>
          <p:spPr>
            <a:xfrm>
              <a:off x="5755325" y="4258075"/>
              <a:ext cx="75050" cy="14900"/>
            </a:xfrm>
            <a:custGeom>
              <a:avLst/>
              <a:gdLst/>
              <a:ahLst/>
              <a:cxnLst/>
              <a:rect l="l" t="t" r="r" b="b"/>
              <a:pathLst>
                <a:path w="3002" h="596" extrusionOk="0">
                  <a:moveTo>
                    <a:pt x="1" y="0"/>
                  </a:moveTo>
                  <a:lnTo>
                    <a:pt x="1" y="596"/>
                  </a:lnTo>
                  <a:lnTo>
                    <a:pt x="3001" y="596"/>
                  </a:lnTo>
                  <a:lnTo>
                    <a:pt x="300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58"/>
            <p:cNvSpPr/>
            <p:nvPr/>
          </p:nvSpPr>
          <p:spPr>
            <a:xfrm>
              <a:off x="5694600" y="4205675"/>
              <a:ext cx="180425" cy="120300"/>
            </a:xfrm>
            <a:custGeom>
              <a:avLst/>
              <a:gdLst/>
              <a:ahLst/>
              <a:cxnLst/>
              <a:rect l="l" t="t" r="r" b="b"/>
              <a:pathLst>
                <a:path w="7217" h="4812" extrusionOk="0">
                  <a:moveTo>
                    <a:pt x="6026" y="1525"/>
                  </a:moveTo>
                  <a:lnTo>
                    <a:pt x="6026" y="3311"/>
                  </a:lnTo>
                  <a:lnTo>
                    <a:pt x="1834" y="3311"/>
                  </a:lnTo>
                  <a:lnTo>
                    <a:pt x="1834" y="1525"/>
                  </a:lnTo>
                  <a:close/>
                  <a:moveTo>
                    <a:pt x="1" y="1"/>
                  </a:moveTo>
                  <a:lnTo>
                    <a:pt x="1" y="4811"/>
                  </a:lnTo>
                  <a:lnTo>
                    <a:pt x="7217" y="4811"/>
                  </a:lnTo>
                  <a:lnTo>
                    <a:pt x="721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4" name="Google Shape;1554;p58"/>
          <p:cNvGrpSpPr/>
          <p:nvPr/>
        </p:nvGrpSpPr>
        <p:grpSpPr>
          <a:xfrm>
            <a:off x="5593261" y="4046154"/>
            <a:ext cx="344456" cy="322829"/>
            <a:chOff x="4533650" y="4093150"/>
            <a:chExt cx="256025" cy="239950"/>
          </a:xfrm>
        </p:grpSpPr>
        <p:sp>
          <p:nvSpPr>
            <p:cNvPr id="1555" name="Google Shape;1555;p58"/>
            <p:cNvSpPr/>
            <p:nvPr/>
          </p:nvSpPr>
          <p:spPr>
            <a:xfrm>
              <a:off x="4654500" y="4173525"/>
              <a:ext cx="20275" cy="20275"/>
            </a:xfrm>
            <a:custGeom>
              <a:avLst/>
              <a:gdLst/>
              <a:ahLst/>
              <a:cxnLst/>
              <a:rect l="l" t="t" r="r" b="b"/>
              <a:pathLst>
                <a:path w="811" h="811" extrusionOk="0">
                  <a:moveTo>
                    <a:pt x="1" y="1"/>
                  </a:moveTo>
                  <a:lnTo>
                    <a:pt x="1" y="810"/>
                  </a:lnTo>
                  <a:lnTo>
                    <a:pt x="811" y="405"/>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58"/>
            <p:cNvSpPr/>
            <p:nvPr/>
          </p:nvSpPr>
          <p:spPr>
            <a:xfrm>
              <a:off x="4579500" y="4139000"/>
              <a:ext cx="164350" cy="89325"/>
            </a:xfrm>
            <a:custGeom>
              <a:avLst/>
              <a:gdLst/>
              <a:ahLst/>
              <a:cxnLst/>
              <a:rect l="l" t="t" r="r" b="b"/>
              <a:pathLst>
                <a:path w="6574" h="3573" extrusionOk="0">
                  <a:moveTo>
                    <a:pt x="2382" y="381"/>
                  </a:moveTo>
                  <a:lnTo>
                    <a:pt x="5144" y="1763"/>
                  </a:lnTo>
                  <a:lnTo>
                    <a:pt x="2382" y="3144"/>
                  </a:lnTo>
                  <a:lnTo>
                    <a:pt x="2382" y="381"/>
                  </a:lnTo>
                  <a:close/>
                  <a:moveTo>
                    <a:pt x="881" y="0"/>
                  </a:moveTo>
                  <a:cubicBezTo>
                    <a:pt x="405" y="0"/>
                    <a:pt x="0" y="405"/>
                    <a:pt x="0" y="905"/>
                  </a:cubicBezTo>
                  <a:lnTo>
                    <a:pt x="0" y="2691"/>
                  </a:lnTo>
                  <a:cubicBezTo>
                    <a:pt x="0" y="3168"/>
                    <a:pt x="405" y="3573"/>
                    <a:pt x="881" y="3573"/>
                  </a:cubicBezTo>
                  <a:lnTo>
                    <a:pt x="5692" y="3573"/>
                  </a:lnTo>
                  <a:cubicBezTo>
                    <a:pt x="6192" y="3573"/>
                    <a:pt x="6573" y="3168"/>
                    <a:pt x="6573" y="2691"/>
                  </a:cubicBezTo>
                  <a:lnTo>
                    <a:pt x="6573" y="905"/>
                  </a:lnTo>
                  <a:cubicBezTo>
                    <a:pt x="6573" y="405"/>
                    <a:pt x="6192" y="0"/>
                    <a:pt x="56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58"/>
            <p:cNvSpPr/>
            <p:nvPr/>
          </p:nvSpPr>
          <p:spPr>
            <a:xfrm>
              <a:off x="4533650" y="4093150"/>
              <a:ext cx="256025" cy="239950"/>
            </a:xfrm>
            <a:custGeom>
              <a:avLst/>
              <a:gdLst/>
              <a:ahLst/>
              <a:cxnLst/>
              <a:rect l="l" t="t" r="r" b="b"/>
              <a:pathLst>
                <a:path w="10241" h="9598" extrusionOk="0">
                  <a:moveTo>
                    <a:pt x="7526" y="1215"/>
                  </a:moveTo>
                  <a:cubicBezTo>
                    <a:pt x="8336" y="1215"/>
                    <a:pt x="9002" y="1882"/>
                    <a:pt x="9002" y="2692"/>
                  </a:cubicBezTo>
                  <a:lnTo>
                    <a:pt x="9002" y="4478"/>
                  </a:lnTo>
                  <a:cubicBezTo>
                    <a:pt x="9002" y="5311"/>
                    <a:pt x="8336" y="5978"/>
                    <a:pt x="7526" y="5978"/>
                  </a:cubicBezTo>
                  <a:lnTo>
                    <a:pt x="2715" y="5978"/>
                  </a:lnTo>
                  <a:cubicBezTo>
                    <a:pt x="1906" y="5978"/>
                    <a:pt x="1239" y="5311"/>
                    <a:pt x="1239" y="4478"/>
                  </a:cubicBezTo>
                  <a:lnTo>
                    <a:pt x="1239" y="2692"/>
                  </a:lnTo>
                  <a:cubicBezTo>
                    <a:pt x="1239" y="1882"/>
                    <a:pt x="1906" y="1215"/>
                    <a:pt x="2715" y="1215"/>
                  </a:cubicBezTo>
                  <a:close/>
                  <a:moveTo>
                    <a:pt x="3323" y="6609"/>
                  </a:moveTo>
                  <a:cubicBezTo>
                    <a:pt x="3674" y="6609"/>
                    <a:pt x="4025" y="6812"/>
                    <a:pt x="4168" y="7216"/>
                  </a:cubicBezTo>
                  <a:lnTo>
                    <a:pt x="8717" y="7216"/>
                  </a:lnTo>
                  <a:lnTo>
                    <a:pt x="8717" y="7812"/>
                  </a:lnTo>
                  <a:lnTo>
                    <a:pt x="4168" y="7812"/>
                  </a:lnTo>
                  <a:cubicBezTo>
                    <a:pt x="4025" y="8205"/>
                    <a:pt x="3674" y="8401"/>
                    <a:pt x="3323" y="8401"/>
                  </a:cubicBezTo>
                  <a:cubicBezTo>
                    <a:pt x="2971" y="8401"/>
                    <a:pt x="2620" y="8205"/>
                    <a:pt x="2477" y="7812"/>
                  </a:cubicBezTo>
                  <a:lnTo>
                    <a:pt x="1525" y="7812"/>
                  </a:lnTo>
                  <a:lnTo>
                    <a:pt x="1525" y="7216"/>
                  </a:lnTo>
                  <a:lnTo>
                    <a:pt x="2477" y="7216"/>
                  </a:lnTo>
                  <a:cubicBezTo>
                    <a:pt x="2620" y="6812"/>
                    <a:pt x="2971" y="6609"/>
                    <a:pt x="3323" y="6609"/>
                  </a:cubicBezTo>
                  <a:close/>
                  <a:moveTo>
                    <a:pt x="1" y="1"/>
                  </a:moveTo>
                  <a:lnTo>
                    <a:pt x="1" y="9598"/>
                  </a:lnTo>
                  <a:lnTo>
                    <a:pt x="10241" y="9598"/>
                  </a:lnTo>
                  <a:lnTo>
                    <a:pt x="102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58"/>
            <p:cNvSpPr/>
            <p:nvPr/>
          </p:nvSpPr>
          <p:spPr>
            <a:xfrm>
              <a:off x="4609250" y="4273550"/>
              <a:ext cx="14925" cy="14900"/>
            </a:xfrm>
            <a:custGeom>
              <a:avLst/>
              <a:gdLst/>
              <a:ahLst/>
              <a:cxnLst/>
              <a:rect l="l" t="t" r="r" b="b"/>
              <a:pathLst>
                <a:path w="597" h="596" extrusionOk="0">
                  <a:moveTo>
                    <a:pt x="287" y="0"/>
                  </a:moveTo>
                  <a:cubicBezTo>
                    <a:pt x="120" y="0"/>
                    <a:pt x="1" y="120"/>
                    <a:pt x="1" y="286"/>
                  </a:cubicBezTo>
                  <a:cubicBezTo>
                    <a:pt x="1" y="453"/>
                    <a:pt x="120" y="596"/>
                    <a:pt x="287" y="596"/>
                  </a:cubicBezTo>
                  <a:cubicBezTo>
                    <a:pt x="453" y="596"/>
                    <a:pt x="596" y="453"/>
                    <a:pt x="596" y="286"/>
                  </a:cubicBezTo>
                  <a:cubicBezTo>
                    <a:pt x="596" y="120"/>
                    <a:pt x="453" y="0"/>
                    <a:pt x="2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9" name="Google Shape;1559;p58"/>
          <p:cNvGrpSpPr/>
          <p:nvPr/>
        </p:nvGrpSpPr>
        <p:grpSpPr>
          <a:xfrm>
            <a:off x="6381430" y="4035761"/>
            <a:ext cx="346071" cy="344456"/>
            <a:chOff x="5119475" y="4085425"/>
            <a:chExt cx="257225" cy="256025"/>
          </a:xfrm>
        </p:grpSpPr>
        <p:sp>
          <p:nvSpPr>
            <p:cNvPr id="1560" name="Google Shape;1560;p58"/>
            <p:cNvSpPr/>
            <p:nvPr/>
          </p:nvSpPr>
          <p:spPr>
            <a:xfrm>
              <a:off x="5226650" y="4175900"/>
              <a:ext cx="150050" cy="165550"/>
            </a:xfrm>
            <a:custGeom>
              <a:avLst/>
              <a:gdLst/>
              <a:ahLst/>
              <a:cxnLst/>
              <a:rect l="l" t="t" r="r" b="b"/>
              <a:pathLst>
                <a:path w="6002" h="6622" extrusionOk="0">
                  <a:moveTo>
                    <a:pt x="5073" y="1168"/>
                  </a:moveTo>
                  <a:cubicBezTo>
                    <a:pt x="5073" y="1769"/>
                    <a:pt x="4618" y="2073"/>
                    <a:pt x="4167" y="2073"/>
                  </a:cubicBezTo>
                  <a:cubicBezTo>
                    <a:pt x="3725" y="2073"/>
                    <a:pt x="3287" y="1781"/>
                    <a:pt x="3287" y="1192"/>
                  </a:cubicBezTo>
                  <a:lnTo>
                    <a:pt x="3882" y="1192"/>
                  </a:lnTo>
                  <a:cubicBezTo>
                    <a:pt x="3882" y="1358"/>
                    <a:pt x="4001" y="1501"/>
                    <a:pt x="4168" y="1501"/>
                  </a:cubicBezTo>
                  <a:cubicBezTo>
                    <a:pt x="4335" y="1501"/>
                    <a:pt x="4478" y="1335"/>
                    <a:pt x="4478" y="1168"/>
                  </a:cubicBezTo>
                  <a:close/>
                  <a:moveTo>
                    <a:pt x="2963" y="3299"/>
                  </a:moveTo>
                  <a:cubicBezTo>
                    <a:pt x="3448" y="3299"/>
                    <a:pt x="3930" y="3454"/>
                    <a:pt x="4335" y="3764"/>
                  </a:cubicBezTo>
                  <a:lnTo>
                    <a:pt x="4359" y="3764"/>
                  </a:lnTo>
                  <a:lnTo>
                    <a:pt x="3978" y="4240"/>
                  </a:lnTo>
                  <a:cubicBezTo>
                    <a:pt x="3680" y="4014"/>
                    <a:pt x="3323" y="3901"/>
                    <a:pt x="2965" y="3901"/>
                  </a:cubicBezTo>
                  <a:cubicBezTo>
                    <a:pt x="2608" y="3901"/>
                    <a:pt x="2251" y="4014"/>
                    <a:pt x="1953" y="4240"/>
                  </a:cubicBezTo>
                  <a:lnTo>
                    <a:pt x="1572" y="3764"/>
                  </a:lnTo>
                  <a:cubicBezTo>
                    <a:pt x="1989" y="3454"/>
                    <a:pt x="2477" y="3299"/>
                    <a:pt x="2963" y="3299"/>
                  </a:cubicBezTo>
                  <a:close/>
                  <a:moveTo>
                    <a:pt x="2239" y="1"/>
                  </a:moveTo>
                  <a:cubicBezTo>
                    <a:pt x="1953" y="1263"/>
                    <a:pt x="1144" y="2359"/>
                    <a:pt x="1" y="3025"/>
                  </a:cubicBezTo>
                  <a:cubicBezTo>
                    <a:pt x="215" y="4645"/>
                    <a:pt x="1310" y="6026"/>
                    <a:pt x="2858" y="6597"/>
                  </a:cubicBezTo>
                  <a:lnTo>
                    <a:pt x="2954" y="6621"/>
                  </a:lnTo>
                  <a:lnTo>
                    <a:pt x="3049" y="6597"/>
                  </a:lnTo>
                  <a:cubicBezTo>
                    <a:pt x="4835" y="5954"/>
                    <a:pt x="6002" y="4287"/>
                    <a:pt x="5978" y="2406"/>
                  </a:cubicBezTo>
                  <a:lnTo>
                    <a:pt x="59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58"/>
            <p:cNvSpPr/>
            <p:nvPr/>
          </p:nvSpPr>
          <p:spPr>
            <a:xfrm>
              <a:off x="5119475" y="4085425"/>
              <a:ext cx="151850" cy="163750"/>
            </a:xfrm>
            <a:custGeom>
              <a:avLst/>
              <a:gdLst/>
              <a:ahLst/>
              <a:cxnLst/>
              <a:rect l="l" t="t" r="r" b="b"/>
              <a:pathLst>
                <a:path w="6074" h="6550" extrusionOk="0">
                  <a:moveTo>
                    <a:pt x="1858" y="929"/>
                  </a:moveTo>
                  <a:cubicBezTo>
                    <a:pt x="2335" y="929"/>
                    <a:pt x="2740" y="1310"/>
                    <a:pt x="2740" y="1810"/>
                  </a:cubicBezTo>
                  <a:lnTo>
                    <a:pt x="2144" y="1810"/>
                  </a:lnTo>
                  <a:cubicBezTo>
                    <a:pt x="2144" y="1608"/>
                    <a:pt x="1995" y="1506"/>
                    <a:pt x="1847" y="1506"/>
                  </a:cubicBezTo>
                  <a:cubicBezTo>
                    <a:pt x="1698" y="1506"/>
                    <a:pt x="1549" y="1608"/>
                    <a:pt x="1549" y="1810"/>
                  </a:cubicBezTo>
                  <a:lnTo>
                    <a:pt x="954" y="1810"/>
                  </a:lnTo>
                  <a:cubicBezTo>
                    <a:pt x="954" y="1310"/>
                    <a:pt x="1358" y="929"/>
                    <a:pt x="1858" y="929"/>
                  </a:cubicBezTo>
                  <a:close/>
                  <a:moveTo>
                    <a:pt x="4240" y="929"/>
                  </a:moveTo>
                  <a:cubicBezTo>
                    <a:pt x="4740" y="929"/>
                    <a:pt x="5145" y="1310"/>
                    <a:pt x="5145" y="1810"/>
                  </a:cubicBezTo>
                  <a:lnTo>
                    <a:pt x="4550" y="1810"/>
                  </a:lnTo>
                  <a:cubicBezTo>
                    <a:pt x="4550" y="1608"/>
                    <a:pt x="4401" y="1506"/>
                    <a:pt x="4252" y="1506"/>
                  </a:cubicBezTo>
                  <a:cubicBezTo>
                    <a:pt x="4103" y="1506"/>
                    <a:pt x="3954" y="1608"/>
                    <a:pt x="3954" y="1810"/>
                  </a:cubicBezTo>
                  <a:lnTo>
                    <a:pt x="3359" y="1810"/>
                  </a:lnTo>
                  <a:cubicBezTo>
                    <a:pt x="3359" y="1310"/>
                    <a:pt x="3764" y="929"/>
                    <a:pt x="4240" y="929"/>
                  </a:cubicBezTo>
                  <a:close/>
                  <a:moveTo>
                    <a:pt x="4073" y="3572"/>
                  </a:moveTo>
                  <a:lnTo>
                    <a:pt x="4430" y="4049"/>
                  </a:lnTo>
                  <a:cubicBezTo>
                    <a:pt x="4026" y="4358"/>
                    <a:pt x="3537" y="4513"/>
                    <a:pt x="3049" y="4513"/>
                  </a:cubicBezTo>
                  <a:cubicBezTo>
                    <a:pt x="2561" y="4513"/>
                    <a:pt x="2073" y="4358"/>
                    <a:pt x="1668" y="4049"/>
                  </a:cubicBezTo>
                  <a:lnTo>
                    <a:pt x="2025" y="3572"/>
                  </a:lnTo>
                  <a:cubicBezTo>
                    <a:pt x="2335" y="3799"/>
                    <a:pt x="2692" y="3912"/>
                    <a:pt x="3049" y="3912"/>
                  </a:cubicBezTo>
                  <a:cubicBezTo>
                    <a:pt x="3406" y="3912"/>
                    <a:pt x="3764" y="3799"/>
                    <a:pt x="4073" y="3572"/>
                  </a:cubicBezTo>
                  <a:close/>
                  <a:moveTo>
                    <a:pt x="25" y="0"/>
                  </a:moveTo>
                  <a:lnTo>
                    <a:pt x="25" y="2405"/>
                  </a:lnTo>
                  <a:cubicBezTo>
                    <a:pt x="1" y="4287"/>
                    <a:pt x="1192" y="5930"/>
                    <a:pt x="2954" y="6525"/>
                  </a:cubicBezTo>
                  <a:lnTo>
                    <a:pt x="3049" y="6549"/>
                  </a:lnTo>
                  <a:lnTo>
                    <a:pt x="3144" y="6525"/>
                  </a:lnTo>
                  <a:cubicBezTo>
                    <a:pt x="4907" y="5930"/>
                    <a:pt x="6074" y="4263"/>
                    <a:pt x="6050" y="2405"/>
                  </a:cubicBezTo>
                  <a:lnTo>
                    <a:pt x="60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2" name="Google Shape;1562;p58"/>
          <p:cNvGrpSpPr/>
          <p:nvPr/>
        </p:nvGrpSpPr>
        <p:grpSpPr>
          <a:xfrm>
            <a:off x="4849120" y="4035761"/>
            <a:ext cx="302009" cy="344456"/>
            <a:chOff x="3980550" y="4085425"/>
            <a:chExt cx="224475" cy="256025"/>
          </a:xfrm>
        </p:grpSpPr>
        <p:sp>
          <p:nvSpPr>
            <p:cNvPr id="1563" name="Google Shape;1563;p58"/>
            <p:cNvSpPr/>
            <p:nvPr/>
          </p:nvSpPr>
          <p:spPr>
            <a:xfrm>
              <a:off x="4085350" y="4250925"/>
              <a:ext cx="14900" cy="14900"/>
            </a:xfrm>
            <a:custGeom>
              <a:avLst/>
              <a:gdLst/>
              <a:ahLst/>
              <a:cxnLst/>
              <a:rect l="l" t="t" r="r" b="b"/>
              <a:pathLst>
                <a:path w="596" h="596" extrusionOk="0">
                  <a:moveTo>
                    <a:pt x="286" y="1"/>
                  </a:moveTo>
                  <a:cubicBezTo>
                    <a:pt x="119" y="1"/>
                    <a:pt x="0" y="120"/>
                    <a:pt x="0" y="286"/>
                  </a:cubicBezTo>
                  <a:cubicBezTo>
                    <a:pt x="0" y="453"/>
                    <a:pt x="119" y="596"/>
                    <a:pt x="286" y="596"/>
                  </a:cubicBezTo>
                  <a:cubicBezTo>
                    <a:pt x="453" y="596"/>
                    <a:pt x="596" y="453"/>
                    <a:pt x="596" y="286"/>
                  </a:cubicBezTo>
                  <a:cubicBezTo>
                    <a:pt x="596" y="120"/>
                    <a:pt x="453" y="1"/>
                    <a:pt x="2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58"/>
            <p:cNvSpPr/>
            <p:nvPr/>
          </p:nvSpPr>
          <p:spPr>
            <a:xfrm>
              <a:off x="4042650" y="4220550"/>
              <a:ext cx="100900" cy="75050"/>
            </a:xfrm>
            <a:custGeom>
              <a:avLst/>
              <a:gdLst/>
              <a:ahLst/>
              <a:cxnLst/>
              <a:rect l="l" t="t" r="r" b="b"/>
              <a:pathLst>
                <a:path w="4036" h="3002" extrusionOk="0">
                  <a:moveTo>
                    <a:pt x="2009" y="615"/>
                  </a:moveTo>
                  <a:cubicBezTo>
                    <a:pt x="2476" y="615"/>
                    <a:pt x="2923" y="977"/>
                    <a:pt x="2923" y="1525"/>
                  </a:cubicBezTo>
                  <a:cubicBezTo>
                    <a:pt x="2923" y="2001"/>
                    <a:pt x="2518" y="2406"/>
                    <a:pt x="2018" y="2406"/>
                  </a:cubicBezTo>
                  <a:cubicBezTo>
                    <a:pt x="1232" y="2406"/>
                    <a:pt x="827" y="1454"/>
                    <a:pt x="1375" y="882"/>
                  </a:cubicBezTo>
                  <a:cubicBezTo>
                    <a:pt x="1560" y="697"/>
                    <a:pt x="1787" y="615"/>
                    <a:pt x="2009" y="615"/>
                  </a:cubicBezTo>
                  <a:close/>
                  <a:moveTo>
                    <a:pt x="1989" y="1"/>
                  </a:moveTo>
                  <a:cubicBezTo>
                    <a:pt x="651" y="1"/>
                    <a:pt x="1" y="1627"/>
                    <a:pt x="970" y="2573"/>
                  </a:cubicBezTo>
                  <a:cubicBezTo>
                    <a:pt x="1256" y="2859"/>
                    <a:pt x="1637" y="3002"/>
                    <a:pt x="2021" y="3002"/>
                  </a:cubicBezTo>
                  <a:cubicBezTo>
                    <a:pt x="2405" y="3002"/>
                    <a:pt x="2792" y="2859"/>
                    <a:pt x="3089" y="2573"/>
                  </a:cubicBezTo>
                  <a:cubicBezTo>
                    <a:pt x="4035" y="1627"/>
                    <a:pt x="3385" y="1"/>
                    <a:pt x="2047" y="1"/>
                  </a:cubicBezTo>
                  <a:cubicBezTo>
                    <a:pt x="2037" y="1"/>
                    <a:pt x="2028" y="1"/>
                    <a:pt x="2018" y="1"/>
                  </a:cubicBezTo>
                  <a:cubicBezTo>
                    <a:pt x="2008" y="1"/>
                    <a:pt x="1998" y="1"/>
                    <a:pt x="19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58"/>
            <p:cNvSpPr/>
            <p:nvPr/>
          </p:nvSpPr>
          <p:spPr>
            <a:xfrm>
              <a:off x="4010325" y="4085425"/>
              <a:ext cx="164950" cy="256025"/>
            </a:xfrm>
            <a:custGeom>
              <a:avLst/>
              <a:gdLst/>
              <a:ahLst/>
              <a:cxnLst/>
              <a:rect l="l" t="t" r="r" b="b"/>
              <a:pathLst>
                <a:path w="6598" h="10241" extrusionOk="0">
                  <a:moveTo>
                    <a:pt x="3311" y="1215"/>
                  </a:moveTo>
                  <a:cubicBezTo>
                    <a:pt x="4644" y="1215"/>
                    <a:pt x="5311" y="2810"/>
                    <a:pt x="4359" y="3763"/>
                  </a:cubicBezTo>
                  <a:cubicBezTo>
                    <a:pt x="4060" y="4062"/>
                    <a:pt x="3691" y="4195"/>
                    <a:pt x="3330" y="4195"/>
                  </a:cubicBezTo>
                  <a:cubicBezTo>
                    <a:pt x="2568" y="4195"/>
                    <a:pt x="1834" y="3603"/>
                    <a:pt x="1834" y="2715"/>
                  </a:cubicBezTo>
                  <a:cubicBezTo>
                    <a:pt x="1834" y="1881"/>
                    <a:pt x="2477" y="1215"/>
                    <a:pt x="3311" y="1215"/>
                  </a:cubicBezTo>
                  <a:close/>
                  <a:moveTo>
                    <a:pt x="5192" y="4596"/>
                  </a:moveTo>
                  <a:lnTo>
                    <a:pt x="5621" y="5025"/>
                  </a:lnTo>
                  <a:lnTo>
                    <a:pt x="4978" y="5668"/>
                  </a:lnTo>
                  <a:cubicBezTo>
                    <a:pt x="5240" y="6025"/>
                    <a:pt x="5383" y="6454"/>
                    <a:pt x="5406" y="6906"/>
                  </a:cubicBezTo>
                  <a:cubicBezTo>
                    <a:pt x="5383" y="7359"/>
                    <a:pt x="5240" y="7811"/>
                    <a:pt x="4978" y="8168"/>
                  </a:cubicBezTo>
                  <a:lnTo>
                    <a:pt x="5621" y="8811"/>
                  </a:lnTo>
                  <a:lnTo>
                    <a:pt x="5192" y="9216"/>
                  </a:lnTo>
                  <a:lnTo>
                    <a:pt x="4549" y="8597"/>
                  </a:lnTo>
                  <a:cubicBezTo>
                    <a:pt x="4180" y="8871"/>
                    <a:pt x="3739" y="9008"/>
                    <a:pt x="3299" y="9008"/>
                  </a:cubicBezTo>
                  <a:cubicBezTo>
                    <a:pt x="2858" y="9008"/>
                    <a:pt x="2418" y="8871"/>
                    <a:pt x="2049" y="8597"/>
                  </a:cubicBezTo>
                  <a:lnTo>
                    <a:pt x="1406" y="9216"/>
                  </a:lnTo>
                  <a:lnTo>
                    <a:pt x="977" y="8811"/>
                  </a:lnTo>
                  <a:lnTo>
                    <a:pt x="1620" y="8168"/>
                  </a:lnTo>
                  <a:cubicBezTo>
                    <a:pt x="1048" y="7430"/>
                    <a:pt x="1048" y="6406"/>
                    <a:pt x="1620" y="5668"/>
                  </a:cubicBezTo>
                  <a:lnTo>
                    <a:pt x="977" y="5025"/>
                  </a:lnTo>
                  <a:lnTo>
                    <a:pt x="1406" y="4596"/>
                  </a:lnTo>
                  <a:lnTo>
                    <a:pt x="2049" y="5239"/>
                  </a:lnTo>
                  <a:cubicBezTo>
                    <a:pt x="2418" y="4977"/>
                    <a:pt x="2852" y="4846"/>
                    <a:pt x="3290" y="4846"/>
                  </a:cubicBezTo>
                  <a:cubicBezTo>
                    <a:pt x="3728" y="4846"/>
                    <a:pt x="4168" y="4977"/>
                    <a:pt x="4549" y="5239"/>
                  </a:cubicBezTo>
                  <a:lnTo>
                    <a:pt x="5192" y="4596"/>
                  </a:lnTo>
                  <a:close/>
                  <a:moveTo>
                    <a:pt x="1" y="0"/>
                  </a:moveTo>
                  <a:lnTo>
                    <a:pt x="1" y="10240"/>
                  </a:lnTo>
                  <a:lnTo>
                    <a:pt x="6597" y="10240"/>
                  </a:lnTo>
                  <a:lnTo>
                    <a:pt x="659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58"/>
            <p:cNvSpPr/>
            <p:nvPr/>
          </p:nvSpPr>
          <p:spPr>
            <a:xfrm>
              <a:off x="4071050" y="4131100"/>
              <a:ext cx="51825" cy="44825"/>
            </a:xfrm>
            <a:custGeom>
              <a:avLst/>
              <a:gdLst/>
              <a:ahLst/>
              <a:cxnLst/>
              <a:rect l="l" t="t" r="r" b="b"/>
              <a:pathLst>
                <a:path w="2073" h="1793" extrusionOk="0">
                  <a:moveTo>
                    <a:pt x="1191" y="602"/>
                  </a:moveTo>
                  <a:lnTo>
                    <a:pt x="1191" y="1198"/>
                  </a:lnTo>
                  <a:lnTo>
                    <a:pt x="596" y="1198"/>
                  </a:lnTo>
                  <a:lnTo>
                    <a:pt x="596" y="602"/>
                  </a:lnTo>
                  <a:close/>
                  <a:moveTo>
                    <a:pt x="893" y="0"/>
                  </a:moveTo>
                  <a:cubicBezTo>
                    <a:pt x="435" y="0"/>
                    <a:pt x="1" y="357"/>
                    <a:pt x="1" y="888"/>
                  </a:cubicBezTo>
                  <a:cubicBezTo>
                    <a:pt x="1" y="1388"/>
                    <a:pt x="382" y="1793"/>
                    <a:pt x="882" y="1793"/>
                  </a:cubicBezTo>
                  <a:cubicBezTo>
                    <a:pt x="1668" y="1793"/>
                    <a:pt x="2073" y="817"/>
                    <a:pt x="1525" y="269"/>
                  </a:cubicBezTo>
                  <a:cubicBezTo>
                    <a:pt x="1339" y="83"/>
                    <a:pt x="1113" y="0"/>
                    <a:pt x="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58"/>
            <p:cNvSpPr/>
            <p:nvPr/>
          </p:nvSpPr>
          <p:spPr>
            <a:xfrm>
              <a:off x="3980550" y="4220550"/>
              <a:ext cx="14925" cy="75050"/>
            </a:xfrm>
            <a:custGeom>
              <a:avLst/>
              <a:gdLst/>
              <a:ahLst/>
              <a:cxnLst/>
              <a:rect l="l" t="t" r="r" b="b"/>
              <a:pathLst>
                <a:path w="597" h="3002" extrusionOk="0">
                  <a:moveTo>
                    <a:pt x="1" y="1"/>
                  </a:moveTo>
                  <a:lnTo>
                    <a:pt x="1" y="3002"/>
                  </a:lnTo>
                  <a:lnTo>
                    <a:pt x="596" y="3002"/>
                  </a:lnTo>
                  <a:lnTo>
                    <a:pt x="59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58"/>
            <p:cNvSpPr/>
            <p:nvPr/>
          </p:nvSpPr>
          <p:spPr>
            <a:xfrm>
              <a:off x="4190125" y="4220550"/>
              <a:ext cx="14900" cy="75050"/>
            </a:xfrm>
            <a:custGeom>
              <a:avLst/>
              <a:gdLst/>
              <a:ahLst/>
              <a:cxnLst/>
              <a:rect l="l" t="t" r="r" b="b"/>
              <a:pathLst>
                <a:path w="596" h="3002" extrusionOk="0">
                  <a:moveTo>
                    <a:pt x="1" y="1"/>
                  </a:moveTo>
                  <a:lnTo>
                    <a:pt x="1" y="3002"/>
                  </a:lnTo>
                  <a:lnTo>
                    <a:pt x="596" y="3002"/>
                  </a:lnTo>
                  <a:lnTo>
                    <a:pt x="59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9" name="Google Shape;1569;p58"/>
          <p:cNvGrpSpPr/>
          <p:nvPr/>
        </p:nvGrpSpPr>
        <p:grpSpPr>
          <a:xfrm>
            <a:off x="4101010" y="4035761"/>
            <a:ext cx="233898" cy="344456"/>
            <a:chOff x="3424500" y="4085425"/>
            <a:chExt cx="173850" cy="256025"/>
          </a:xfrm>
        </p:grpSpPr>
        <p:sp>
          <p:nvSpPr>
            <p:cNvPr id="1570" name="Google Shape;1570;p58"/>
            <p:cNvSpPr/>
            <p:nvPr/>
          </p:nvSpPr>
          <p:spPr>
            <a:xfrm>
              <a:off x="3424500" y="4085425"/>
              <a:ext cx="173850" cy="157775"/>
            </a:xfrm>
            <a:custGeom>
              <a:avLst/>
              <a:gdLst/>
              <a:ahLst/>
              <a:cxnLst/>
              <a:rect l="l" t="t" r="r" b="b"/>
              <a:pathLst>
                <a:path w="6954" h="6311" extrusionOk="0">
                  <a:moveTo>
                    <a:pt x="3477" y="0"/>
                  </a:moveTo>
                  <a:lnTo>
                    <a:pt x="2453" y="1834"/>
                  </a:lnTo>
                  <a:lnTo>
                    <a:pt x="0" y="2239"/>
                  </a:lnTo>
                  <a:lnTo>
                    <a:pt x="1786" y="3906"/>
                  </a:lnTo>
                  <a:lnTo>
                    <a:pt x="1405" y="6311"/>
                  </a:lnTo>
                  <a:lnTo>
                    <a:pt x="1405" y="6311"/>
                  </a:lnTo>
                  <a:lnTo>
                    <a:pt x="3548" y="5144"/>
                  </a:lnTo>
                  <a:lnTo>
                    <a:pt x="5739" y="6263"/>
                  </a:lnTo>
                  <a:lnTo>
                    <a:pt x="5287" y="3858"/>
                  </a:lnTo>
                  <a:lnTo>
                    <a:pt x="6954" y="2120"/>
                  </a:lnTo>
                  <a:lnTo>
                    <a:pt x="4573" y="1810"/>
                  </a:lnTo>
                  <a:lnTo>
                    <a:pt x="34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58"/>
            <p:cNvSpPr/>
            <p:nvPr/>
          </p:nvSpPr>
          <p:spPr>
            <a:xfrm>
              <a:off x="3448300" y="4231275"/>
              <a:ext cx="126250" cy="110175"/>
            </a:xfrm>
            <a:custGeom>
              <a:avLst/>
              <a:gdLst/>
              <a:ahLst/>
              <a:cxnLst/>
              <a:rect l="l" t="t" r="r" b="b"/>
              <a:pathLst>
                <a:path w="5050" h="4407" extrusionOk="0">
                  <a:moveTo>
                    <a:pt x="2620" y="1"/>
                  </a:moveTo>
                  <a:lnTo>
                    <a:pt x="1620" y="548"/>
                  </a:lnTo>
                  <a:lnTo>
                    <a:pt x="1977" y="3216"/>
                  </a:lnTo>
                  <a:lnTo>
                    <a:pt x="1215" y="3216"/>
                  </a:lnTo>
                  <a:lnTo>
                    <a:pt x="1" y="4406"/>
                  </a:lnTo>
                  <a:lnTo>
                    <a:pt x="5049" y="4406"/>
                  </a:lnTo>
                  <a:lnTo>
                    <a:pt x="3859" y="3216"/>
                  </a:lnTo>
                  <a:lnTo>
                    <a:pt x="3097" y="3216"/>
                  </a:lnTo>
                  <a:lnTo>
                    <a:pt x="3501" y="453"/>
                  </a:lnTo>
                  <a:lnTo>
                    <a:pt x="262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2" name="Google Shape;1572;p58"/>
          <p:cNvGrpSpPr/>
          <p:nvPr/>
        </p:nvGrpSpPr>
        <p:grpSpPr>
          <a:xfrm>
            <a:off x="3279173" y="4035761"/>
            <a:ext cx="302816" cy="344456"/>
            <a:chOff x="2813650" y="4085425"/>
            <a:chExt cx="225075" cy="256025"/>
          </a:xfrm>
        </p:grpSpPr>
        <p:sp>
          <p:nvSpPr>
            <p:cNvPr id="1573" name="Google Shape;1573;p58"/>
            <p:cNvSpPr/>
            <p:nvPr/>
          </p:nvSpPr>
          <p:spPr>
            <a:xfrm>
              <a:off x="2813650" y="4085425"/>
              <a:ext cx="172675" cy="256025"/>
            </a:xfrm>
            <a:custGeom>
              <a:avLst/>
              <a:gdLst/>
              <a:ahLst/>
              <a:cxnLst/>
              <a:rect l="l" t="t" r="r" b="b"/>
              <a:pathLst>
                <a:path w="6907" h="10241" extrusionOk="0">
                  <a:moveTo>
                    <a:pt x="5692" y="1810"/>
                  </a:moveTo>
                  <a:lnTo>
                    <a:pt x="5692" y="2405"/>
                  </a:lnTo>
                  <a:lnTo>
                    <a:pt x="905" y="2405"/>
                  </a:lnTo>
                  <a:lnTo>
                    <a:pt x="905" y="1810"/>
                  </a:lnTo>
                  <a:close/>
                  <a:moveTo>
                    <a:pt x="5097" y="3001"/>
                  </a:moveTo>
                  <a:lnTo>
                    <a:pt x="5097" y="3596"/>
                  </a:lnTo>
                  <a:lnTo>
                    <a:pt x="905" y="3596"/>
                  </a:lnTo>
                  <a:lnTo>
                    <a:pt x="905" y="3001"/>
                  </a:lnTo>
                  <a:close/>
                  <a:moveTo>
                    <a:pt x="5692" y="4215"/>
                  </a:moveTo>
                  <a:lnTo>
                    <a:pt x="5692" y="4811"/>
                  </a:lnTo>
                  <a:lnTo>
                    <a:pt x="905" y="4811"/>
                  </a:lnTo>
                  <a:lnTo>
                    <a:pt x="905" y="4215"/>
                  </a:lnTo>
                  <a:close/>
                  <a:moveTo>
                    <a:pt x="4501" y="5406"/>
                  </a:moveTo>
                  <a:lnTo>
                    <a:pt x="4501" y="6001"/>
                  </a:lnTo>
                  <a:lnTo>
                    <a:pt x="905" y="6001"/>
                  </a:lnTo>
                  <a:lnTo>
                    <a:pt x="905" y="5406"/>
                  </a:lnTo>
                  <a:close/>
                  <a:moveTo>
                    <a:pt x="5097" y="6621"/>
                  </a:moveTo>
                  <a:lnTo>
                    <a:pt x="5097" y="7216"/>
                  </a:lnTo>
                  <a:lnTo>
                    <a:pt x="905" y="7216"/>
                  </a:lnTo>
                  <a:lnTo>
                    <a:pt x="905" y="6621"/>
                  </a:lnTo>
                  <a:close/>
                  <a:moveTo>
                    <a:pt x="3906" y="7811"/>
                  </a:moveTo>
                  <a:lnTo>
                    <a:pt x="3906" y="8407"/>
                  </a:lnTo>
                  <a:lnTo>
                    <a:pt x="905" y="8407"/>
                  </a:lnTo>
                  <a:lnTo>
                    <a:pt x="905" y="7811"/>
                  </a:lnTo>
                  <a:close/>
                  <a:moveTo>
                    <a:pt x="1501" y="0"/>
                  </a:moveTo>
                  <a:cubicBezTo>
                    <a:pt x="667" y="24"/>
                    <a:pt x="0" y="691"/>
                    <a:pt x="0" y="1524"/>
                  </a:cubicBezTo>
                  <a:lnTo>
                    <a:pt x="0" y="10240"/>
                  </a:lnTo>
                  <a:lnTo>
                    <a:pt x="6597" y="10240"/>
                  </a:lnTo>
                  <a:lnTo>
                    <a:pt x="6597" y="905"/>
                  </a:lnTo>
                  <a:cubicBezTo>
                    <a:pt x="6597" y="572"/>
                    <a:pt x="6692" y="262"/>
                    <a:pt x="69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58"/>
            <p:cNvSpPr/>
            <p:nvPr/>
          </p:nvSpPr>
          <p:spPr>
            <a:xfrm>
              <a:off x="2994050" y="4085725"/>
              <a:ext cx="44675" cy="75325"/>
            </a:xfrm>
            <a:custGeom>
              <a:avLst/>
              <a:gdLst/>
              <a:ahLst/>
              <a:cxnLst/>
              <a:rect l="l" t="t" r="r" b="b"/>
              <a:pathLst>
                <a:path w="1787" h="3013" extrusionOk="0">
                  <a:moveTo>
                    <a:pt x="893" y="0"/>
                  </a:moveTo>
                  <a:cubicBezTo>
                    <a:pt x="447" y="0"/>
                    <a:pt x="0" y="298"/>
                    <a:pt x="0" y="893"/>
                  </a:cubicBezTo>
                  <a:lnTo>
                    <a:pt x="0" y="3013"/>
                  </a:lnTo>
                  <a:lnTo>
                    <a:pt x="1786" y="3013"/>
                  </a:lnTo>
                  <a:lnTo>
                    <a:pt x="1786" y="893"/>
                  </a:lnTo>
                  <a:cubicBezTo>
                    <a:pt x="1786" y="298"/>
                    <a:pt x="1340" y="0"/>
                    <a:pt x="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5" name="Google Shape;1575;p58"/>
          <p:cNvGrpSpPr/>
          <p:nvPr/>
        </p:nvGrpSpPr>
        <p:grpSpPr>
          <a:xfrm>
            <a:off x="2482965" y="4035761"/>
            <a:ext cx="345263" cy="344456"/>
            <a:chOff x="2221850" y="4085425"/>
            <a:chExt cx="256625" cy="256025"/>
          </a:xfrm>
        </p:grpSpPr>
        <p:sp>
          <p:nvSpPr>
            <p:cNvPr id="1576" name="Google Shape;1576;p58"/>
            <p:cNvSpPr/>
            <p:nvPr/>
          </p:nvSpPr>
          <p:spPr>
            <a:xfrm>
              <a:off x="2221850" y="4085425"/>
              <a:ext cx="256625" cy="90500"/>
            </a:xfrm>
            <a:custGeom>
              <a:avLst/>
              <a:gdLst/>
              <a:ahLst/>
              <a:cxnLst/>
              <a:rect l="l" t="t" r="r" b="b"/>
              <a:pathLst>
                <a:path w="10265" h="3620" extrusionOk="0">
                  <a:moveTo>
                    <a:pt x="6645" y="929"/>
                  </a:moveTo>
                  <a:lnTo>
                    <a:pt x="6645" y="1524"/>
                  </a:lnTo>
                  <a:lnTo>
                    <a:pt x="6050" y="1524"/>
                  </a:lnTo>
                  <a:lnTo>
                    <a:pt x="6050" y="929"/>
                  </a:lnTo>
                  <a:close/>
                  <a:moveTo>
                    <a:pt x="7836" y="929"/>
                  </a:moveTo>
                  <a:lnTo>
                    <a:pt x="7836" y="1524"/>
                  </a:lnTo>
                  <a:lnTo>
                    <a:pt x="7240" y="1524"/>
                  </a:lnTo>
                  <a:lnTo>
                    <a:pt x="7240" y="929"/>
                  </a:lnTo>
                  <a:close/>
                  <a:moveTo>
                    <a:pt x="9027" y="929"/>
                  </a:moveTo>
                  <a:lnTo>
                    <a:pt x="9027" y="1524"/>
                  </a:lnTo>
                  <a:lnTo>
                    <a:pt x="8431" y="1524"/>
                  </a:lnTo>
                  <a:lnTo>
                    <a:pt x="8431" y="929"/>
                  </a:lnTo>
                  <a:close/>
                  <a:moveTo>
                    <a:pt x="4835" y="929"/>
                  </a:moveTo>
                  <a:lnTo>
                    <a:pt x="4835" y="2715"/>
                  </a:lnTo>
                  <a:lnTo>
                    <a:pt x="1239" y="2715"/>
                  </a:lnTo>
                  <a:lnTo>
                    <a:pt x="1239" y="929"/>
                  </a:lnTo>
                  <a:close/>
                  <a:moveTo>
                    <a:pt x="6645" y="2120"/>
                  </a:moveTo>
                  <a:lnTo>
                    <a:pt x="6645" y="2715"/>
                  </a:lnTo>
                  <a:lnTo>
                    <a:pt x="6050" y="2715"/>
                  </a:lnTo>
                  <a:lnTo>
                    <a:pt x="6050" y="2120"/>
                  </a:lnTo>
                  <a:close/>
                  <a:moveTo>
                    <a:pt x="7836" y="2120"/>
                  </a:moveTo>
                  <a:lnTo>
                    <a:pt x="7836" y="2715"/>
                  </a:lnTo>
                  <a:lnTo>
                    <a:pt x="7240" y="2715"/>
                  </a:lnTo>
                  <a:lnTo>
                    <a:pt x="7240" y="2120"/>
                  </a:lnTo>
                  <a:close/>
                  <a:moveTo>
                    <a:pt x="9027" y="2120"/>
                  </a:moveTo>
                  <a:lnTo>
                    <a:pt x="9027" y="2715"/>
                  </a:lnTo>
                  <a:lnTo>
                    <a:pt x="8431" y="2715"/>
                  </a:lnTo>
                  <a:lnTo>
                    <a:pt x="8431" y="2120"/>
                  </a:lnTo>
                  <a:close/>
                  <a:moveTo>
                    <a:pt x="1" y="0"/>
                  </a:moveTo>
                  <a:lnTo>
                    <a:pt x="1" y="3620"/>
                  </a:lnTo>
                  <a:lnTo>
                    <a:pt x="10265" y="3620"/>
                  </a:lnTo>
                  <a:lnTo>
                    <a:pt x="102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58"/>
            <p:cNvSpPr/>
            <p:nvPr/>
          </p:nvSpPr>
          <p:spPr>
            <a:xfrm>
              <a:off x="2267700" y="4123525"/>
              <a:ext cx="60150" cy="14900"/>
            </a:xfrm>
            <a:custGeom>
              <a:avLst/>
              <a:gdLst/>
              <a:ahLst/>
              <a:cxnLst/>
              <a:rect l="l" t="t" r="r" b="b"/>
              <a:pathLst>
                <a:path w="2406" h="596" extrusionOk="0">
                  <a:moveTo>
                    <a:pt x="1" y="0"/>
                  </a:moveTo>
                  <a:lnTo>
                    <a:pt x="1" y="596"/>
                  </a:lnTo>
                  <a:lnTo>
                    <a:pt x="2406" y="596"/>
                  </a:lnTo>
                  <a:lnTo>
                    <a:pt x="240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58"/>
            <p:cNvSpPr/>
            <p:nvPr/>
          </p:nvSpPr>
          <p:spPr>
            <a:xfrm>
              <a:off x="2221850" y="4190800"/>
              <a:ext cx="256625" cy="150650"/>
            </a:xfrm>
            <a:custGeom>
              <a:avLst/>
              <a:gdLst/>
              <a:ahLst/>
              <a:cxnLst/>
              <a:rect l="l" t="t" r="r" b="b"/>
              <a:pathLst>
                <a:path w="10265" h="6026" extrusionOk="0">
                  <a:moveTo>
                    <a:pt x="5431" y="905"/>
                  </a:moveTo>
                  <a:lnTo>
                    <a:pt x="5431" y="2691"/>
                  </a:lnTo>
                  <a:lnTo>
                    <a:pt x="6026" y="2691"/>
                  </a:lnTo>
                  <a:lnTo>
                    <a:pt x="6026" y="3287"/>
                  </a:lnTo>
                  <a:lnTo>
                    <a:pt x="5431" y="3287"/>
                  </a:lnTo>
                  <a:lnTo>
                    <a:pt x="5431" y="5073"/>
                  </a:lnTo>
                  <a:lnTo>
                    <a:pt x="4835" y="5073"/>
                  </a:lnTo>
                  <a:lnTo>
                    <a:pt x="4835" y="3287"/>
                  </a:lnTo>
                  <a:lnTo>
                    <a:pt x="4240" y="3287"/>
                  </a:lnTo>
                  <a:lnTo>
                    <a:pt x="4240" y="2691"/>
                  </a:lnTo>
                  <a:lnTo>
                    <a:pt x="4835" y="2691"/>
                  </a:lnTo>
                  <a:lnTo>
                    <a:pt x="4835" y="905"/>
                  </a:lnTo>
                  <a:close/>
                  <a:moveTo>
                    <a:pt x="2430" y="905"/>
                  </a:moveTo>
                  <a:lnTo>
                    <a:pt x="2430" y="3906"/>
                  </a:lnTo>
                  <a:lnTo>
                    <a:pt x="3025" y="3906"/>
                  </a:lnTo>
                  <a:lnTo>
                    <a:pt x="3025" y="4501"/>
                  </a:lnTo>
                  <a:lnTo>
                    <a:pt x="2430" y="4501"/>
                  </a:lnTo>
                  <a:lnTo>
                    <a:pt x="2430" y="5097"/>
                  </a:lnTo>
                  <a:lnTo>
                    <a:pt x="1835" y="5097"/>
                  </a:lnTo>
                  <a:lnTo>
                    <a:pt x="1835" y="4501"/>
                  </a:lnTo>
                  <a:lnTo>
                    <a:pt x="1239" y="4501"/>
                  </a:lnTo>
                  <a:lnTo>
                    <a:pt x="1239" y="3882"/>
                  </a:lnTo>
                  <a:lnTo>
                    <a:pt x="1835" y="3882"/>
                  </a:lnTo>
                  <a:lnTo>
                    <a:pt x="1835" y="905"/>
                  </a:lnTo>
                  <a:close/>
                  <a:moveTo>
                    <a:pt x="8407" y="905"/>
                  </a:moveTo>
                  <a:lnTo>
                    <a:pt x="8407" y="1501"/>
                  </a:lnTo>
                  <a:lnTo>
                    <a:pt x="9003" y="1501"/>
                  </a:lnTo>
                  <a:lnTo>
                    <a:pt x="9003" y="2096"/>
                  </a:lnTo>
                  <a:lnTo>
                    <a:pt x="8407" y="2096"/>
                  </a:lnTo>
                  <a:lnTo>
                    <a:pt x="8407" y="5097"/>
                  </a:lnTo>
                  <a:lnTo>
                    <a:pt x="7812" y="5097"/>
                  </a:lnTo>
                  <a:lnTo>
                    <a:pt x="7812" y="2096"/>
                  </a:lnTo>
                  <a:lnTo>
                    <a:pt x="7217" y="2096"/>
                  </a:lnTo>
                  <a:lnTo>
                    <a:pt x="7217" y="1501"/>
                  </a:lnTo>
                  <a:lnTo>
                    <a:pt x="7812" y="1501"/>
                  </a:lnTo>
                  <a:lnTo>
                    <a:pt x="7812" y="905"/>
                  </a:lnTo>
                  <a:close/>
                  <a:moveTo>
                    <a:pt x="1" y="0"/>
                  </a:moveTo>
                  <a:lnTo>
                    <a:pt x="1" y="6025"/>
                  </a:lnTo>
                  <a:lnTo>
                    <a:pt x="10265" y="6025"/>
                  </a:lnTo>
                  <a:lnTo>
                    <a:pt x="102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9" name="Google Shape;1579;p58"/>
          <p:cNvGrpSpPr/>
          <p:nvPr/>
        </p:nvGrpSpPr>
        <p:grpSpPr>
          <a:xfrm>
            <a:off x="1720426" y="4066974"/>
            <a:ext cx="343649" cy="281996"/>
            <a:chOff x="1655075" y="4108625"/>
            <a:chExt cx="255425" cy="209600"/>
          </a:xfrm>
        </p:grpSpPr>
        <p:sp>
          <p:nvSpPr>
            <p:cNvPr id="1580" name="Google Shape;1580;p58"/>
            <p:cNvSpPr/>
            <p:nvPr/>
          </p:nvSpPr>
          <p:spPr>
            <a:xfrm>
              <a:off x="1870000" y="4225325"/>
              <a:ext cx="40500" cy="35750"/>
            </a:xfrm>
            <a:custGeom>
              <a:avLst/>
              <a:gdLst/>
              <a:ahLst/>
              <a:cxnLst/>
              <a:rect l="l" t="t" r="r" b="b"/>
              <a:pathLst>
                <a:path w="1620" h="1430" extrusionOk="0">
                  <a:moveTo>
                    <a:pt x="382" y="0"/>
                  </a:moveTo>
                  <a:lnTo>
                    <a:pt x="1" y="477"/>
                  </a:lnTo>
                  <a:lnTo>
                    <a:pt x="1263" y="1429"/>
                  </a:lnTo>
                  <a:lnTo>
                    <a:pt x="1620" y="977"/>
                  </a:lnTo>
                  <a:lnTo>
                    <a:pt x="38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58"/>
            <p:cNvSpPr/>
            <p:nvPr/>
          </p:nvSpPr>
          <p:spPr>
            <a:xfrm>
              <a:off x="1870000" y="4150300"/>
              <a:ext cx="40500" cy="36350"/>
            </a:xfrm>
            <a:custGeom>
              <a:avLst/>
              <a:gdLst/>
              <a:ahLst/>
              <a:cxnLst/>
              <a:rect l="l" t="t" r="r" b="b"/>
              <a:pathLst>
                <a:path w="1620" h="1454" extrusionOk="0">
                  <a:moveTo>
                    <a:pt x="1263" y="1"/>
                  </a:moveTo>
                  <a:lnTo>
                    <a:pt x="1" y="977"/>
                  </a:lnTo>
                  <a:lnTo>
                    <a:pt x="382" y="1454"/>
                  </a:lnTo>
                  <a:lnTo>
                    <a:pt x="1620" y="477"/>
                  </a:lnTo>
                  <a:lnTo>
                    <a:pt x="126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58"/>
            <p:cNvSpPr/>
            <p:nvPr/>
          </p:nvSpPr>
          <p:spPr>
            <a:xfrm>
              <a:off x="1828325" y="4108625"/>
              <a:ext cx="29800" cy="194725"/>
            </a:xfrm>
            <a:custGeom>
              <a:avLst/>
              <a:gdLst/>
              <a:ahLst/>
              <a:cxnLst/>
              <a:rect l="l" t="t" r="r" b="b"/>
              <a:pathLst>
                <a:path w="1192" h="7789" extrusionOk="0">
                  <a:moveTo>
                    <a:pt x="0" y="1"/>
                  </a:moveTo>
                  <a:lnTo>
                    <a:pt x="0" y="7788"/>
                  </a:lnTo>
                  <a:lnTo>
                    <a:pt x="1191" y="7788"/>
                  </a:lnTo>
                  <a:lnTo>
                    <a:pt x="119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58"/>
            <p:cNvSpPr/>
            <p:nvPr/>
          </p:nvSpPr>
          <p:spPr>
            <a:xfrm>
              <a:off x="1669950" y="4258075"/>
              <a:ext cx="29800" cy="60150"/>
            </a:xfrm>
            <a:custGeom>
              <a:avLst/>
              <a:gdLst/>
              <a:ahLst/>
              <a:cxnLst/>
              <a:rect l="l" t="t" r="r" b="b"/>
              <a:pathLst>
                <a:path w="1192" h="2406" extrusionOk="0">
                  <a:moveTo>
                    <a:pt x="1" y="0"/>
                  </a:moveTo>
                  <a:lnTo>
                    <a:pt x="1" y="2406"/>
                  </a:lnTo>
                  <a:lnTo>
                    <a:pt x="1192" y="2406"/>
                  </a:lnTo>
                  <a:lnTo>
                    <a:pt x="11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58"/>
            <p:cNvSpPr/>
            <p:nvPr/>
          </p:nvSpPr>
          <p:spPr>
            <a:xfrm>
              <a:off x="1655075" y="4168175"/>
              <a:ext cx="59550" cy="75025"/>
            </a:xfrm>
            <a:custGeom>
              <a:avLst/>
              <a:gdLst/>
              <a:ahLst/>
              <a:cxnLst/>
              <a:rect l="l" t="t" r="r" b="b"/>
              <a:pathLst>
                <a:path w="2382" h="3001" extrusionOk="0">
                  <a:moveTo>
                    <a:pt x="0" y="0"/>
                  </a:moveTo>
                  <a:lnTo>
                    <a:pt x="0" y="3001"/>
                  </a:lnTo>
                  <a:lnTo>
                    <a:pt x="2382" y="3001"/>
                  </a:lnTo>
                  <a:lnTo>
                    <a:pt x="238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58"/>
            <p:cNvSpPr/>
            <p:nvPr/>
          </p:nvSpPr>
          <p:spPr>
            <a:xfrm>
              <a:off x="1729500" y="4125300"/>
              <a:ext cx="83975" cy="160775"/>
            </a:xfrm>
            <a:custGeom>
              <a:avLst/>
              <a:gdLst/>
              <a:ahLst/>
              <a:cxnLst/>
              <a:rect l="l" t="t" r="r" b="b"/>
              <a:pathLst>
                <a:path w="3359" h="6431" extrusionOk="0">
                  <a:moveTo>
                    <a:pt x="3358" y="1"/>
                  </a:moveTo>
                  <a:lnTo>
                    <a:pt x="0" y="1453"/>
                  </a:lnTo>
                  <a:lnTo>
                    <a:pt x="0" y="4978"/>
                  </a:lnTo>
                  <a:lnTo>
                    <a:pt x="3358" y="6431"/>
                  </a:lnTo>
                  <a:lnTo>
                    <a:pt x="335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6" name="Google Shape;1586;p58"/>
          <p:cNvGrpSpPr/>
          <p:nvPr/>
        </p:nvGrpSpPr>
        <p:grpSpPr>
          <a:xfrm>
            <a:off x="989100" y="4035761"/>
            <a:ext cx="227541" cy="344456"/>
            <a:chOff x="1111500" y="4085425"/>
            <a:chExt cx="169125" cy="256025"/>
          </a:xfrm>
        </p:grpSpPr>
        <p:sp>
          <p:nvSpPr>
            <p:cNvPr id="1587" name="Google Shape;1587;p58"/>
            <p:cNvSpPr/>
            <p:nvPr/>
          </p:nvSpPr>
          <p:spPr>
            <a:xfrm>
              <a:off x="1143075" y="4085425"/>
              <a:ext cx="105400" cy="113125"/>
            </a:xfrm>
            <a:custGeom>
              <a:avLst/>
              <a:gdLst/>
              <a:ahLst/>
              <a:cxnLst/>
              <a:rect l="l" t="t" r="r" b="b"/>
              <a:pathLst>
                <a:path w="4216" h="4525" extrusionOk="0">
                  <a:moveTo>
                    <a:pt x="595" y="0"/>
                  </a:moveTo>
                  <a:lnTo>
                    <a:pt x="595" y="1358"/>
                  </a:lnTo>
                  <a:cubicBezTo>
                    <a:pt x="214" y="1572"/>
                    <a:pt x="0" y="1977"/>
                    <a:pt x="0" y="2405"/>
                  </a:cubicBezTo>
                  <a:lnTo>
                    <a:pt x="0" y="2477"/>
                  </a:lnTo>
                  <a:cubicBezTo>
                    <a:pt x="310" y="3120"/>
                    <a:pt x="500" y="3810"/>
                    <a:pt x="595" y="4525"/>
                  </a:cubicBezTo>
                  <a:lnTo>
                    <a:pt x="3620" y="4525"/>
                  </a:lnTo>
                  <a:cubicBezTo>
                    <a:pt x="3691" y="3810"/>
                    <a:pt x="3906" y="3120"/>
                    <a:pt x="4215" y="2477"/>
                  </a:cubicBezTo>
                  <a:lnTo>
                    <a:pt x="4215" y="2405"/>
                  </a:lnTo>
                  <a:cubicBezTo>
                    <a:pt x="4215" y="1977"/>
                    <a:pt x="3977" y="1572"/>
                    <a:pt x="3620" y="1358"/>
                  </a:cubicBezTo>
                  <a:lnTo>
                    <a:pt x="3620" y="0"/>
                  </a:lnTo>
                  <a:lnTo>
                    <a:pt x="3024" y="0"/>
                  </a:lnTo>
                  <a:lnTo>
                    <a:pt x="3024" y="1191"/>
                  </a:lnTo>
                  <a:cubicBezTo>
                    <a:pt x="2667" y="1191"/>
                    <a:pt x="2358" y="1334"/>
                    <a:pt x="2120" y="1596"/>
                  </a:cubicBezTo>
                  <a:cubicBezTo>
                    <a:pt x="1905" y="1334"/>
                    <a:pt x="1572" y="1191"/>
                    <a:pt x="1238" y="1191"/>
                  </a:cubicBezTo>
                  <a:lnTo>
                    <a:pt x="123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58"/>
            <p:cNvSpPr/>
            <p:nvPr/>
          </p:nvSpPr>
          <p:spPr>
            <a:xfrm>
              <a:off x="1111500" y="4213425"/>
              <a:ext cx="169125" cy="128025"/>
            </a:xfrm>
            <a:custGeom>
              <a:avLst/>
              <a:gdLst/>
              <a:ahLst/>
              <a:cxnLst/>
              <a:rect l="l" t="t" r="r" b="b"/>
              <a:pathLst>
                <a:path w="6765" h="5121" extrusionOk="0">
                  <a:moveTo>
                    <a:pt x="1763" y="0"/>
                  </a:moveTo>
                  <a:lnTo>
                    <a:pt x="1" y="4382"/>
                  </a:lnTo>
                  <a:cubicBezTo>
                    <a:pt x="596" y="4620"/>
                    <a:pt x="1192" y="4811"/>
                    <a:pt x="1811" y="4954"/>
                  </a:cubicBezTo>
                  <a:lnTo>
                    <a:pt x="2454" y="2024"/>
                  </a:lnTo>
                  <a:lnTo>
                    <a:pt x="3049" y="2167"/>
                  </a:lnTo>
                  <a:lnTo>
                    <a:pt x="2382" y="5049"/>
                  </a:lnTo>
                  <a:cubicBezTo>
                    <a:pt x="2716" y="5096"/>
                    <a:pt x="3049" y="5120"/>
                    <a:pt x="3383" y="5120"/>
                  </a:cubicBezTo>
                  <a:cubicBezTo>
                    <a:pt x="3692" y="5120"/>
                    <a:pt x="4025" y="5096"/>
                    <a:pt x="4335" y="5049"/>
                  </a:cubicBezTo>
                  <a:lnTo>
                    <a:pt x="3668" y="2167"/>
                  </a:lnTo>
                  <a:lnTo>
                    <a:pt x="4264" y="2024"/>
                  </a:lnTo>
                  <a:lnTo>
                    <a:pt x="4954" y="4954"/>
                  </a:lnTo>
                  <a:cubicBezTo>
                    <a:pt x="5573" y="4835"/>
                    <a:pt x="6193" y="4620"/>
                    <a:pt x="6764" y="4382"/>
                  </a:cubicBezTo>
                  <a:lnTo>
                    <a:pt x="50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9" name="Google Shape;1589;p58"/>
          <p:cNvGrpSpPr/>
          <p:nvPr/>
        </p:nvGrpSpPr>
        <p:grpSpPr>
          <a:xfrm>
            <a:off x="7869139" y="3450209"/>
            <a:ext cx="402712" cy="344523"/>
            <a:chOff x="6225250" y="3650200"/>
            <a:chExt cx="299325" cy="256075"/>
          </a:xfrm>
        </p:grpSpPr>
        <p:sp>
          <p:nvSpPr>
            <p:cNvPr id="1590" name="Google Shape;1590;p58"/>
            <p:cNvSpPr/>
            <p:nvPr/>
          </p:nvSpPr>
          <p:spPr>
            <a:xfrm>
              <a:off x="6225250" y="3650200"/>
              <a:ext cx="299325" cy="256075"/>
            </a:xfrm>
            <a:custGeom>
              <a:avLst/>
              <a:gdLst/>
              <a:ahLst/>
              <a:cxnLst/>
              <a:rect l="l" t="t" r="r" b="b"/>
              <a:pathLst>
                <a:path w="11973" h="10243" extrusionOk="0">
                  <a:moveTo>
                    <a:pt x="6850" y="578"/>
                  </a:moveTo>
                  <a:cubicBezTo>
                    <a:pt x="7873" y="578"/>
                    <a:pt x="8918" y="930"/>
                    <a:pt x="9805" y="1715"/>
                  </a:cubicBezTo>
                  <a:lnTo>
                    <a:pt x="3470" y="8074"/>
                  </a:lnTo>
                  <a:cubicBezTo>
                    <a:pt x="2732" y="7240"/>
                    <a:pt x="2327" y="6193"/>
                    <a:pt x="2327" y="5097"/>
                  </a:cubicBezTo>
                  <a:cubicBezTo>
                    <a:pt x="2311" y="2401"/>
                    <a:pt x="4523" y="578"/>
                    <a:pt x="6850" y="578"/>
                  </a:cubicBezTo>
                  <a:close/>
                  <a:moveTo>
                    <a:pt x="10234" y="2144"/>
                  </a:moveTo>
                  <a:cubicBezTo>
                    <a:pt x="10948" y="2954"/>
                    <a:pt x="11353" y="4025"/>
                    <a:pt x="11377" y="5097"/>
                  </a:cubicBezTo>
                  <a:cubicBezTo>
                    <a:pt x="11353" y="7598"/>
                    <a:pt x="9329" y="9622"/>
                    <a:pt x="6852" y="9622"/>
                  </a:cubicBezTo>
                  <a:cubicBezTo>
                    <a:pt x="5757" y="9622"/>
                    <a:pt x="4709" y="9217"/>
                    <a:pt x="3899" y="8503"/>
                  </a:cubicBezTo>
                  <a:lnTo>
                    <a:pt x="5185" y="7217"/>
                  </a:lnTo>
                  <a:lnTo>
                    <a:pt x="8948" y="7217"/>
                  </a:lnTo>
                  <a:lnTo>
                    <a:pt x="8948" y="3430"/>
                  </a:lnTo>
                  <a:lnTo>
                    <a:pt x="10234" y="2144"/>
                  </a:lnTo>
                  <a:close/>
                  <a:moveTo>
                    <a:pt x="6823" y="1"/>
                  </a:moveTo>
                  <a:cubicBezTo>
                    <a:pt x="2270" y="1"/>
                    <a:pt x="0" y="5509"/>
                    <a:pt x="3232" y="8741"/>
                  </a:cubicBezTo>
                  <a:cubicBezTo>
                    <a:pt x="4269" y="9778"/>
                    <a:pt x="5547" y="10243"/>
                    <a:pt x="6802" y="10243"/>
                  </a:cubicBezTo>
                  <a:cubicBezTo>
                    <a:pt x="9437" y="10243"/>
                    <a:pt x="11972" y="8194"/>
                    <a:pt x="11972" y="5097"/>
                  </a:cubicBezTo>
                  <a:cubicBezTo>
                    <a:pt x="11948" y="2287"/>
                    <a:pt x="9662" y="1"/>
                    <a:pt x="6852" y="1"/>
                  </a:cubicBezTo>
                  <a:cubicBezTo>
                    <a:pt x="6842" y="1"/>
                    <a:pt x="6832" y="1"/>
                    <a:pt x="68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58"/>
            <p:cNvSpPr/>
            <p:nvPr/>
          </p:nvSpPr>
          <p:spPr>
            <a:xfrm>
              <a:off x="6313775" y="3725225"/>
              <a:ext cx="103625" cy="103625"/>
            </a:xfrm>
            <a:custGeom>
              <a:avLst/>
              <a:gdLst/>
              <a:ahLst/>
              <a:cxnLst/>
              <a:rect l="l" t="t" r="r" b="b"/>
              <a:pathLst>
                <a:path w="4145" h="4145" extrusionOk="0">
                  <a:moveTo>
                    <a:pt x="1" y="0"/>
                  </a:moveTo>
                  <a:lnTo>
                    <a:pt x="1" y="4144"/>
                  </a:lnTo>
                  <a:lnTo>
                    <a:pt x="414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58"/>
            <p:cNvSpPr/>
            <p:nvPr/>
          </p:nvSpPr>
          <p:spPr>
            <a:xfrm>
              <a:off x="6463825" y="3735950"/>
              <a:ext cx="14900" cy="83950"/>
            </a:xfrm>
            <a:custGeom>
              <a:avLst/>
              <a:gdLst/>
              <a:ahLst/>
              <a:cxnLst/>
              <a:rect l="l" t="t" r="r" b="b"/>
              <a:pathLst>
                <a:path w="596" h="3358" extrusionOk="0">
                  <a:moveTo>
                    <a:pt x="595" y="0"/>
                  </a:moveTo>
                  <a:lnTo>
                    <a:pt x="0" y="286"/>
                  </a:lnTo>
                  <a:lnTo>
                    <a:pt x="0" y="3072"/>
                  </a:lnTo>
                  <a:lnTo>
                    <a:pt x="595" y="3358"/>
                  </a:lnTo>
                  <a:lnTo>
                    <a:pt x="59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3" name="Google Shape;1593;p58"/>
          <p:cNvGrpSpPr/>
          <p:nvPr/>
        </p:nvGrpSpPr>
        <p:grpSpPr>
          <a:xfrm>
            <a:off x="7096981" y="3450209"/>
            <a:ext cx="430494" cy="344523"/>
            <a:chOff x="5651325" y="3650200"/>
            <a:chExt cx="319975" cy="256075"/>
          </a:xfrm>
        </p:grpSpPr>
        <p:sp>
          <p:nvSpPr>
            <p:cNvPr id="1594" name="Google Shape;1594;p58"/>
            <p:cNvSpPr/>
            <p:nvPr/>
          </p:nvSpPr>
          <p:spPr>
            <a:xfrm>
              <a:off x="5651325" y="3650200"/>
              <a:ext cx="319975" cy="256075"/>
            </a:xfrm>
            <a:custGeom>
              <a:avLst/>
              <a:gdLst/>
              <a:ahLst/>
              <a:cxnLst/>
              <a:rect l="l" t="t" r="r" b="b"/>
              <a:pathLst>
                <a:path w="12799" h="10243" extrusionOk="0">
                  <a:moveTo>
                    <a:pt x="7138" y="6597"/>
                  </a:moveTo>
                  <a:lnTo>
                    <a:pt x="7138" y="7193"/>
                  </a:lnTo>
                  <a:lnTo>
                    <a:pt x="6542" y="7193"/>
                  </a:lnTo>
                  <a:lnTo>
                    <a:pt x="6542" y="6597"/>
                  </a:lnTo>
                  <a:close/>
                  <a:moveTo>
                    <a:pt x="6852" y="596"/>
                  </a:moveTo>
                  <a:cubicBezTo>
                    <a:pt x="7947" y="596"/>
                    <a:pt x="8995" y="1001"/>
                    <a:pt x="9805" y="1715"/>
                  </a:cubicBezTo>
                  <a:lnTo>
                    <a:pt x="3470" y="8074"/>
                  </a:lnTo>
                  <a:cubicBezTo>
                    <a:pt x="2732" y="7240"/>
                    <a:pt x="2327" y="6193"/>
                    <a:pt x="2327" y="5097"/>
                  </a:cubicBezTo>
                  <a:cubicBezTo>
                    <a:pt x="2327" y="2620"/>
                    <a:pt x="4351" y="596"/>
                    <a:pt x="6852" y="596"/>
                  </a:cubicBezTo>
                  <a:close/>
                  <a:moveTo>
                    <a:pt x="10234" y="2144"/>
                  </a:moveTo>
                  <a:cubicBezTo>
                    <a:pt x="12799" y="5042"/>
                    <a:pt x="10744" y="9622"/>
                    <a:pt x="6882" y="9622"/>
                  </a:cubicBezTo>
                  <a:cubicBezTo>
                    <a:pt x="6872" y="9622"/>
                    <a:pt x="6862" y="9622"/>
                    <a:pt x="6852" y="9622"/>
                  </a:cubicBezTo>
                  <a:cubicBezTo>
                    <a:pt x="5756" y="9598"/>
                    <a:pt x="4709" y="9193"/>
                    <a:pt x="3899" y="8479"/>
                  </a:cubicBezTo>
                  <a:lnTo>
                    <a:pt x="4756" y="7621"/>
                  </a:lnTo>
                  <a:lnTo>
                    <a:pt x="4756" y="8431"/>
                  </a:lnTo>
                  <a:lnTo>
                    <a:pt x="8948" y="8431"/>
                  </a:lnTo>
                  <a:lnTo>
                    <a:pt x="8948" y="3430"/>
                  </a:lnTo>
                  <a:lnTo>
                    <a:pt x="10234" y="2144"/>
                  </a:lnTo>
                  <a:close/>
                  <a:moveTo>
                    <a:pt x="6822" y="1"/>
                  </a:moveTo>
                  <a:cubicBezTo>
                    <a:pt x="2270" y="1"/>
                    <a:pt x="0" y="5509"/>
                    <a:pt x="3232" y="8741"/>
                  </a:cubicBezTo>
                  <a:cubicBezTo>
                    <a:pt x="4269" y="9778"/>
                    <a:pt x="5547" y="10243"/>
                    <a:pt x="6802" y="10243"/>
                  </a:cubicBezTo>
                  <a:cubicBezTo>
                    <a:pt x="9437" y="10243"/>
                    <a:pt x="11972" y="8194"/>
                    <a:pt x="11972" y="5097"/>
                  </a:cubicBezTo>
                  <a:cubicBezTo>
                    <a:pt x="11948" y="2287"/>
                    <a:pt x="9662" y="1"/>
                    <a:pt x="6852" y="1"/>
                  </a:cubicBezTo>
                  <a:cubicBezTo>
                    <a:pt x="6842" y="1"/>
                    <a:pt x="6832" y="1"/>
                    <a:pt x="6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58"/>
            <p:cNvSpPr/>
            <p:nvPr/>
          </p:nvSpPr>
          <p:spPr>
            <a:xfrm>
              <a:off x="5770225" y="3695450"/>
              <a:ext cx="103025" cy="103025"/>
            </a:xfrm>
            <a:custGeom>
              <a:avLst/>
              <a:gdLst/>
              <a:ahLst/>
              <a:cxnLst/>
              <a:rect l="l" t="t" r="r" b="b"/>
              <a:pathLst>
                <a:path w="4121" h="4121" extrusionOk="0">
                  <a:moveTo>
                    <a:pt x="2382" y="596"/>
                  </a:moveTo>
                  <a:lnTo>
                    <a:pt x="2382" y="1191"/>
                  </a:lnTo>
                  <a:lnTo>
                    <a:pt x="1786" y="1191"/>
                  </a:lnTo>
                  <a:lnTo>
                    <a:pt x="1786" y="596"/>
                  </a:lnTo>
                  <a:close/>
                  <a:moveTo>
                    <a:pt x="0" y="1"/>
                  </a:moveTo>
                  <a:lnTo>
                    <a:pt x="0" y="4121"/>
                  </a:lnTo>
                  <a:lnTo>
                    <a:pt x="412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6" name="Google Shape;1596;p58"/>
          <p:cNvGrpSpPr/>
          <p:nvPr/>
        </p:nvGrpSpPr>
        <p:grpSpPr>
          <a:xfrm>
            <a:off x="5593261" y="3471029"/>
            <a:ext cx="344456" cy="302816"/>
            <a:chOff x="4533650" y="3665675"/>
            <a:chExt cx="256025" cy="225075"/>
          </a:xfrm>
        </p:grpSpPr>
        <p:sp>
          <p:nvSpPr>
            <p:cNvPr id="1597" name="Google Shape;1597;p58"/>
            <p:cNvSpPr/>
            <p:nvPr/>
          </p:nvSpPr>
          <p:spPr>
            <a:xfrm>
              <a:off x="4596175" y="3695075"/>
              <a:ext cx="193500" cy="165925"/>
            </a:xfrm>
            <a:custGeom>
              <a:avLst/>
              <a:gdLst/>
              <a:ahLst/>
              <a:cxnLst/>
              <a:rect l="l" t="t" r="r" b="b"/>
              <a:pathLst>
                <a:path w="7740" h="6637" extrusionOk="0">
                  <a:moveTo>
                    <a:pt x="3906" y="2516"/>
                  </a:moveTo>
                  <a:lnTo>
                    <a:pt x="4334" y="2945"/>
                  </a:lnTo>
                  <a:lnTo>
                    <a:pt x="3144" y="4136"/>
                  </a:lnTo>
                  <a:lnTo>
                    <a:pt x="2715" y="3707"/>
                  </a:lnTo>
                  <a:lnTo>
                    <a:pt x="3906" y="2516"/>
                  </a:lnTo>
                  <a:close/>
                  <a:moveTo>
                    <a:pt x="5692" y="2516"/>
                  </a:moveTo>
                  <a:lnTo>
                    <a:pt x="6120" y="2945"/>
                  </a:lnTo>
                  <a:lnTo>
                    <a:pt x="4930" y="4136"/>
                  </a:lnTo>
                  <a:lnTo>
                    <a:pt x="4501" y="3707"/>
                  </a:lnTo>
                  <a:lnTo>
                    <a:pt x="5692" y="2516"/>
                  </a:lnTo>
                  <a:close/>
                  <a:moveTo>
                    <a:pt x="4400" y="1"/>
                  </a:moveTo>
                  <a:cubicBezTo>
                    <a:pt x="3589" y="1"/>
                    <a:pt x="2764" y="300"/>
                    <a:pt x="2096" y="968"/>
                  </a:cubicBezTo>
                  <a:cubicBezTo>
                    <a:pt x="0" y="3064"/>
                    <a:pt x="1477" y="6612"/>
                    <a:pt x="4430" y="6636"/>
                  </a:cubicBezTo>
                  <a:cubicBezTo>
                    <a:pt x="6263" y="6636"/>
                    <a:pt x="7740" y="5136"/>
                    <a:pt x="7740" y="3302"/>
                  </a:cubicBezTo>
                  <a:cubicBezTo>
                    <a:pt x="7740" y="1318"/>
                    <a:pt x="6101" y="1"/>
                    <a:pt x="4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58"/>
            <p:cNvSpPr/>
            <p:nvPr/>
          </p:nvSpPr>
          <p:spPr>
            <a:xfrm>
              <a:off x="4624150" y="3860975"/>
              <a:ext cx="165525" cy="29775"/>
            </a:xfrm>
            <a:custGeom>
              <a:avLst/>
              <a:gdLst/>
              <a:ahLst/>
              <a:cxnLst/>
              <a:rect l="l" t="t" r="r" b="b"/>
              <a:pathLst>
                <a:path w="6621" h="1191" extrusionOk="0">
                  <a:moveTo>
                    <a:pt x="0" y="0"/>
                  </a:moveTo>
                  <a:lnTo>
                    <a:pt x="0" y="286"/>
                  </a:lnTo>
                  <a:cubicBezTo>
                    <a:pt x="0" y="786"/>
                    <a:pt x="405" y="1191"/>
                    <a:pt x="905" y="1191"/>
                  </a:cubicBezTo>
                  <a:lnTo>
                    <a:pt x="5716" y="1191"/>
                  </a:lnTo>
                  <a:cubicBezTo>
                    <a:pt x="6216" y="1191"/>
                    <a:pt x="6621" y="786"/>
                    <a:pt x="6621" y="286"/>
                  </a:cubicBezTo>
                  <a:lnTo>
                    <a:pt x="662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58"/>
            <p:cNvSpPr/>
            <p:nvPr/>
          </p:nvSpPr>
          <p:spPr>
            <a:xfrm>
              <a:off x="4533650" y="3815125"/>
              <a:ext cx="75625" cy="75625"/>
            </a:xfrm>
            <a:custGeom>
              <a:avLst/>
              <a:gdLst/>
              <a:ahLst/>
              <a:cxnLst/>
              <a:rect l="l" t="t" r="r" b="b"/>
              <a:pathLst>
                <a:path w="3025" h="3025" extrusionOk="0">
                  <a:moveTo>
                    <a:pt x="1" y="0"/>
                  </a:moveTo>
                  <a:lnTo>
                    <a:pt x="1" y="3025"/>
                  </a:lnTo>
                  <a:lnTo>
                    <a:pt x="3025" y="3025"/>
                  </a:lnTo>
                  <a:lnTo>
                    <a:pt x="30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58"/>
            <p:cNvSpPr/>
            <p:nvPr/>
          </p:nvSpPr>
          <p:spPr>
            <a:xfrm>
              <a:off x="4533650" y="3770475"/>
              <a:ext cx="75625" cy="29800"/>
            </a:xfrm>
            <a:custGeom>
              <a:avLst/>
              <a:gdLst/>
              <a:ahLst/>
              <a:cxnLst/>
              <a:rect l="l" t="t" r="r" b="b"/>
              <a:pathLst>
                <a:path w="3025" h="1192" extrusionOk="0">
                  <a:moveTo>
                    <a:pt x="1" y="0"/>
                  </a:moveTo>
                  <a:lnTo>
                    <a:pt x="1" y="1191"/>
                  </a:lnTo>
                  <a:lnTo>
                    <a:pt x="3025" y="1191"/>
                  </a:lnTo>
                  <a:lnTo>
                    <a:pt x="30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58"/>
            <p:cNvSpPr/>
            <p:nvPr/>
          </p:nvSpPr>
          <p:spPr>
            <a:xfrm>
              <a:off x="4549125" y="3665675"/>
              <a:ext cx="45275" cy="89925"/>
            </a:xfrm>
            <a:custGeom>
              <a:avLst/>
              <a:gdLst/>
              <a:ahLst/>
              <a:cxnLst/>
              <a:rect l="l" t="t" r="r" b="b"/>
              <a:pathLst>
                <a:path w="1811" h="3597" extrusionOk="0">
                  <a:moveTo>
                    <a:pt x="351" y="0"/>
                  </a:moveTo>
                  <a:cubicBezTo>
                    <a:pt x="337" y="0"/>
                    <a:pt x="324" y="1"/>
                    <a:pt x="310" y="1"/>
                  </a:cubicBezTo>
                  <a:lnTo>
                    <a:pt x="1" y="1"/>
                  </a:lnTo>
                  <a:lnTo>
                    <a:pt x="1" y="3597"/>
                  </a:lnTo>
                  <a:lnTo>
                    <a:pt x="1787" y="3597"/>
                  </a:lnTo>
                  <a:lnTo>
                    <a:pt x="1787" y="1501"/>
                  </a:lnTo>
                  <a:cubicBezTo>
                    <a:pt x="1810" y="682"/>
                    <a:pt x="1143" y="0"/>
                    <a:pt x="3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2" name="Google Shape;1602;p58"/>
          <p:cNvGrpSpPr/>
          <p:nvPr/>
        </p:nvGrpSpPr>
        <p:grpSpPr>
          <a:xfrm>
            <a:off x="6382237" y="3490874"/>
            <a:ext cx="344456" cy="262151"/>
            <a:chOff x="5120075" y="3680425"/>
            <a:chExt cx="256025" cy="194850"/>
          </a:xfrm>
        </p:grpSpPr>
        <p:sp>
          <p:nvSpPr>
            <p:cNvPr id="1603" name="Google Shape;1603;p58"/>
            <p:cNvSpPr/>
            <p:nvPr/>
          </p:nvSpPr>
          <p:spPr>
            <a:xfrm>
              <a:off x="5120075" y="3770775"/>
              <a:ext cx="120300" cy="59850"/>
            </a:xfrm>
            <a:custGeom>
              <a:avLst/>
              <a:gdLst/>
              <a:ahLst/>
              <a:cxnLst/>
              <a:rect l="l" t="t" r="r" b="b"/>
              <a:pathLst>
                <a:path w="4812" h="2394" extrusionOk="0">
                  <a:moveTo>
                    <a:pt x="620" y="0"/>
                  </a:moveTo>
                  <a:cubicBezTo>
                    <a:pt x="322" y="0"/>
                    <a:pt x="25" y="203"/>
                    <a:pt x="25" y="608"/>
                  </a:cubicBezTo>
                  <a:lnTo>
                    <a:pt x="25" y="1798"/>
                  </a:lnTo>
                  <a:cubicBezTo>
                    <a:pt x="1" y="2108"/>
                    <a:pt x="263" y="2370"/>
                    <a:pt x="596" y="2394"/>
                  </a:cubicBezTo>
                  <a:lnTo>
                    <a:pt x="4216" y="2394"/>
                  </a:lnTo>
                  <a:cubicBezTo>
                    <a:pt x="4549" y="2394"/>
                    <a:pt x="4811" y="2108"/>
                    <a:pt x="4811" y="1798"/>
                  </a:cubicBezTo>
                  <a:lnTo>
                    <a:pt x="4811" y="608"/>
                  </a:lnTo>
                  <a:cubicBezTo>
                    <a:pt x="4811" y="203"/>
                    <a:pt x="4514" y="0"/>
                    <a:pt x="4216" y="0"/>
                  </a:cubicBezTo>
                  <a:cubicBezTo>
                    <a:pt x="3918" y="0"/>
                    <a:pt x="3621" y="203"/>
                    <a:pt x="3621" y="608"/>
                  </a:cubicBezTo>
                  <a:lnTo>
                    <a:pt x="3621" y="1203"/>
                  </a:lnTo>
                  <a:lnTo>
                    <a:pt x="1215" y="1203"/>
                  </a:lnTo>
                  <a:lnTo>
                    <a:pt x="1215" y="608"/>
                  </a:lnTo>
                  <a:cubicBezTo>
                    <a:pt x="1215" y="203"/>
                    <a:pt x="918" y="0"/>
                    <a:pt x="6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58"/>
            <p:cNvSpPr/>
            <p:nvPr/>
          </p:nvSpPr>
          <p:spPr>
            <a:xfrm>
              <a:off x="5150450" y="3680575"/>
              <a:ext cx="60150" cy="104800"/>
            </a:xfrm>
            <a:custGeom>
              <a:avLst/>
              <a:gdLst/>
              <a:ahLst/>
              <a:cxnLst/>
              <a:rect l="l" t="t" r="r" b="b"/>
              <a:pathLst>
                <a:path w="2406" h="4192" extrusionOk="0">
                  <a:moveTo>
                    <a:pt x="1215" y="0"/>
                  </a:moveTo>
                  <a:cubicBezTo>
                    <a:pt x="548" y="0"/>
                    <a:pt x="0" y="524"/>
                    <a:pt x="0" y="1191"/>
                  </a:cubicBezTo>
                  <a:lnTo>
                    <a:pt x="0" y="3168"/>
                  </a:lnTo>
                  <a:cubicBezTo>
                    <a:pt x="358" y="3358"/>
                    <a:pt x="596" y="3763"/>
                    <a:pt x="619" y="4192"/>
                  </a:cubicBezTo>
                  <a:lnTo>
                    <a:pt x="1810" y="4192"/>
                  </a:lnTo>
                  <a:cubicBezTo>
                    <a:pt x="1810" y="3763"/>
                    <a:pt x="2025" y="3382"/>
                    <a:pt x="2406" y="3168"/>
                  </a:cubicBezTo>
                  <a:lnTo>
                    <a:pt x="2406" y="1191"/>
                  </a:lnTo>
                  <a:cubicBezTo>
                    <a:pt x="2406" y="548"/>
                    <a:pt x="1858" y="0"/>
                    <a:pt x="12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58"/>
            <p:cNvSpPr/>
            <p:nvPr/>
          </p:nvSpPr>
          <p:spPr>
            <a:xfrm>
              <a:off x="5255825" y="3770475"/>
              <a:ext cx="120275" cy="59550"/>
            </a:xfrm>
            <a:custGeom>
              <a:avLst/>
              <a:gdLst/>
              <a:ahLst/>
              <a:cxnLst/>
              <a:rect l="l" t="t" r="r" b="b"/>
              <a:pathLst>
                <a:path w="4811" h="2382" extrusionOk="0">
                  <a:moveTo>
                    <a:pt x="4192" y="0"/>
                  </a:moveTo>
                  <a:cubicBezTo>
                    <a:pt x="3858" y="0"/>
                    <a:pt x="3596" y="262"/>
                    <a:pt x="3596" y="596"/>
                  </a:cubicBezTo>
                  <a:lnTo>
                    <a:pt x="3596" y="1191"/>
                  </a:lnTo>
                  <a:lnTo>
                    <a:pt x="1191" y="1191"/>
                  </a:lnTo>
                  <a:lnTo>
                    <a:pt x="1191" y="596"/>
                  </a:lnTo>
                  <a:cubicBezTo>
                    <a:pt x="1191" y="203"/>
                    <a:pt x="894" y="6"/>
                    <a:pt x="596" y="6"/>
                  </a:cubicBezTo>
                  <a:cubicBezTo>
                    <a:pt x="298" y="6"/>
                    <a:pt x="0" y="203"/>
                    <a:pt x="0" y="596"/>
                  </a:cubicBezTo>
                  <a:lnTo>
                    <a:pt x="0" y="1786"/>
                  </a:lnTo>
                  <a:cubicBezTo>
                    <a:pt x="0" y="2120"/>
                    <a:pt x="262" y="2382"/>
                    <a:pt x="596" y="2382"/>
                  </a:cubicBezTo>
                  <a:lnTo>
                    <a:pt x="4192" y="2382"/>
                  </a:lnTo>
                  <a:cubicBezTo>
                    <a:pt x="4525" y="2382"/>
                    <a:pt x="4811" y="2120"/>
                    <a:pt x="4811" y="1786"/>
                  </a:cubicBezTo>
                  <a:lnTo>
                    <a:pt x="4811" y="596"/>
                  </a:lnTo>
                  <a:cubicBezTo>
                    <a:pt x="4811" y="262"/>
                    <a:pt x="4525" y="0"/>
                    <a:pt x="41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58"/>
            <p:cNvSpPr/>
            <p:nvPr/>
          </p:nvSpPr>
          <p:spPr>
            <a:xfrm>
              <a:off x="5120075" y="3845475"/>
              <a:ext cx="256025" cy="29800"/>
            </a:xfrm>
            <a:custGeom>
              <a:avLst/>
              <a:gdLst/>
              <a:ahLst/>
              <a:cxnLst/>
              <a:rect l="l" t="t" r="r" b="b"/>
              <a:pathLst>
                <a:path w="10241" h="1192" extrusionOk="0">
                  <a:moveTo>
                    <a:pt x="1834" y="1"/>
                  </a:moveTo>
                  <a:lnTo>
                    <a:pt x="1834" y="596"/>
                  </a:lnTo>
                  <a:lnTo>
                    <a:pt x="1" y="596"/>
                  </a:lnTo>
                  <a:lnTo>
                    <a:pt x="1" y="1192"/>
                  </a:lnTo>
                  <a:lnTo>
                    <a:pt x="10241" y="1192"/>
                  </a:lnTo>
                  <a:lnTo>
                    <a:pt x="10241" y="596"/>
                  </a:lnTo>
                  <a:lnTo>
                    <a:pt x="8431" y="596"/>
                  </a:lnTo>
                  <a:lnTo>
                    <a:pt x="8431" y="1"/>
                  </a:lnTo>
                  <a:lnTo>
                    <a:pt x="7240" y="1"/>
                  </a:lnTo>
                  <a:lnTo>
                    <a:pt x="7240" y="596"/>
                  </a:lnTo>
                  <a:lnTo>
                    <a:pt x="3025" y="596"/>
                  </a:lnTo>
                  <a:lnTo>
                    <a:pt x="30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58"/>
            <p:cNvSpPr/>
            <p:nvPr/>
          </p:nvSpPr>
          <p:spPr>
            <a:xfrm>
              <a:off x="5285000" y="3680425"/>
              <a:ext cx="60150" cy="104950"/>
            </a:xfrm>
            <a:custGeom>
              <a:avLst/>
              <a:gdLst/>
              <a:ahLst/>
              <a:cxnLst/>
              <a:rect l="l" t="t" r="r" b="b"/>
              <a:pathLst>
                <a:path w="2406" h="4198" extrusionOk="0">
                  <a:moveTo>
                    <a:pt x="1203" y="0"/>
                  </a:moveTo>
                  <a:cubicBezTo>
                    <a:pt x="602" y="0"/>
                    <a:pt x="0" y="399"/>
                    <a:pt x="0" y="1197"/>
                  </a:cubicBezTo>
                  <a:lnTo>
                    <a:pt x="24" y="3174"/>
                  </a:lnTo>
                  <a:cubicBezTo>
                    <a:pt x="381" y="3388"/>
                    <a:pt x="620" y="3769"/>
                    <a:pt x="620" y="4198"/>
                  </a:cubicBezTo>
                  <a:lnTo>
                    <a:pt x="1810" y="4198"/>
                  </a:lnTo>
                  <a:cubicBezTo>
                    <a:pt x="1810" y="3769"/>
                    <a:pt x="2048" y="3388"/>
                    <a:pt x="2406" y="3174"/>
                  </a:cubicBezTo>
                  <a:lnTo>
                    <a:pt x="2406" y="1197"/>
                  </a:lnTo>
                  <a:cubicBezTo>
                    <a:pt x="2406" y="399"/>
                    <a:pt x="1804" y="0"/>
                    <a:pt x="1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8" name="Google Shape;1608;p58"/>
          <p:cNvGrpSpPr/>
          <p:nvPr/>
        </p:nvGrpSpPr>
        <p:grpSpPr>
          <a:xfrm>
            <a:off x="4889179" y="3450209"/>
            <a:ext cx="221924" cy="343682"/>
            <a:chOff x="4010325" y="3650200"/>
            <a:chExt cx="164950" cy="255450"/>
          </a:xfrm>
        </p:grpSpPr>
        <p:sp>
          <p:nvSpPr>
            <p:cNvPr id="1609" name="Google Shape;1609;p58"/>
            <p:cNvSpPr/>
            <p:nvPr/>
          </p:nvSpPr>
          <p:spPr>
            <a:xfrm>
              <a:off x="4040100" y="3650200"/>
              <a:ext cx="105400" cy="105400"/>
            </a:xfrm>
            <a:custGeom>
              <a:avLst/>
              <a:gdLst/>
              <a:ahLst/>
              <a:cxnLst/>
              <a:rect l="l" t="t" r="r" b="b"/>
              <a:pathLst>
                <a:path w="4216" h="4216" extrusionOk="0">
                  <a:moveTo>
                    <a:pt x="905" y="1"/>
                  </a:moveTo>
                  <a:cubicBezTo>
                    <a:pt x="405" y="25"/>
                    <a:pt x="24" y="429"/>
                    <a:pt x="24" y="930"/>
                  </a:cubicBezTo>
                  <a:lnTo>
                    <a:pt x="24" y="1835"/>
                  </a:lnTo>
                  <a:lnTo>
                    <a:pt x="1501" y="1835"/>
                  </a:lnTo>
                  <a:lnTo>
                    <a:pt x="1501" y="2430"/>
                  </a:lnTo>
                  <a:lnTo>
                    <a:pt x="24" y="2430"/>
                  </a:lnTo>
                  <a:lnTo>
                    <a:pt x="24" y="3025"/>
                  </a:lnTo>
                  <a:lnTo>
                    <a:pt x="1501" y="3025"/>
                  </a:lnTo>
                  <a:lnTo>
                    <a:pt x="1501" y="3621"/>
                  </a:lnTo>
                  <a:lnTo>
                    <a:pt x="0" y="3621"/>
                  </a:lnTo>
                  <a:lnTo>
                    <a:pt x="0" y="4216"/>
                  </a:lnTo>
                  <a:lnTo>
                    <a:pt x="4215" y="4216"/>
                  </a:lnTo>
                  <a:lnTo>
                    <a:pt x="4215" y="3621"/>
                  </a:lnTo>
                  <a:lnTo>
                    <a:pt x="2715" y="3621"/>
                  </a:lnTo>
                  <a:lnTo>
                    <a:pt x="2715" y="3025"/>
                  </a:lnTo>
                  <a:lnTo>
                    <a:pt x="4215" y="3025"/>
                  </a:lnTo>
                  <a:lnTo>
                    <a:pt x="4215" y="2430"/>
                  </a:lnTo>
                  <a:lnTo>
                    <a:pt x="2715" y="2430"/>
                  </a:lnTo>
                  <a:lnTo>
                    <a:pt x="2715" y="1835"/>
                  </a:lnTo>
                  <a:lnTo>
                    <a:pt x="4215" y="1835"/>
                  </a:lnTo>
                  <a:lnTo>
                    <a:pt x="4215" y="930"/>
                  </a:lnTo>
                  <a:cubicBezTo>
                    <a:pt x="4215" y="429"/>
                    <a:pt x="3811" y="25"/>
                    <a:pt x="33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58"/>
            <p:cNvSpPr/>
            <p:nvPr/>
          </p:nvSpPr>
          <p:spPr>
            <a:xfrm>
              <a:off x="4040100" y="3770475"/>
              <a:ext cx="105400" cy="75625"/>
            </a:xfrm>
            <a:custGeom>
              <a:avLst/>
              <a:gdLst/>
              <a:ahLst/>
              <a:cxnLst/>
              <a:rect l="l" t="t" r="r" b="b"/>
              <a:pathLst>
                <a:path w="4216" h="3025" extrusionOk="0">
                  <a:moveTo>
                    <a:pt x="0" y="0"/>
                  </a:moveTo>
                  <a:lnTo>
                    <a:pt x="0" y="929"/>
                  </a:lnTo>
                  <a:cubicBezTo>
                    <a:pt x="0" y="2096"/>
                    <a:pt x="953" y="3025"/>
                    <a:pt x="2096" y="3025"/>
                  </a:cubicBezTo>
                  <a:cubicBezTo>
                    <a:pt x="3263" y="3025"/>
                    <a:pt x="4215" y="2096"/>
                    <a:pt x="4215" y="929"/>
                  </a:cubicBezTo>
                  <a:lnTo>
                    <a:pt x="42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58"/>
            <p:cNvSpPr/>
            <p:nvPr/>
          </p:nvSpPr>
          <p:spPr>
            <a:xfrm>
              <a:off x="4010325" y="3755575"/>
              <a:ext cx="164950" cy="150075"/>
            </a:xfrm>
            <a:custGeom>
              <a:avLst/>
              <a:gdLst/>
              <a:ahLst/>
              <a:cxnLst/>
              <a:rect l="l" t="t" r="r" b="b"/>
              <a:pathLst>
                <a:path w="6598" h="6003" extrusionOk="0">
                  <a:moveTo>
                    <a:pt x="1" y="1"/>
                  </a:moveTo>
                  <a:lnTo>
                    <a:pt x="1" y="1525"/>
                  </a:lnTo>
                  <a:cubicBezTo>
                    <a:pt x="1" y="3216"/>
                    <a:pt x="1310" y="4645"/>
                    <a:pt x="3001" y="4811"/>
                  </a:cubicBezTo>
                  <a:lnTo>
                    <a:pt x="3001" y="5407"/>
                  </a:lnTo>
                  <a:lnTo>
                    <a:pt x="1810" y="5407"/>
                  </a:lnTo>
                  <a:lnTo>
                    <a:pt x="1810" y="6002"/>
                  </a:lnTo>
                  <a:lnTo>
                    <a:pt x="4811" y="6002"/>
                  </a:lnTo>
                  <a:lnTo>
                    <a:pt x="4811" y="5407"/>
                  </a:lnTo>
                  <a:lnTo>
                    <a:pt x="3620" y="5407"/>
                  </a:lnTo>
                  <a:lnTo>
                    <a:pt x="3620" y="4811"/>
                  </a:lnTo>
                  <a:cubicBezTo>
                    <a:pt x="5287" y="4645"/>
                    <a:pt x="6573" y="3216"/>
                    <a:pt x="6597" y="1525"/>
                  </a:cubicBezTo>
                  <a:lnTo>
                    <a:pt x="6597" y="1"/>
                  </a:lnTo>
                  <a:lnTo>
                    <a:pt x="6002" y="1"/>
                  </a:lnTo>
                  <a:lnTo>
                    <a:pt x="6002" y="1525"/>
                  </a:lnTo>
                  <a:cubicBezTo>
                    <a:pt x="5930" y="2978"/>
                    <a:pt x="4740" y="4145"/>
                    <a:pt x="3287" y="4145"/>
                  </a:cubicBezTo>
                  <a:cubicBezTo>
                    <a:pt x="1834" y="4145"/>
                    <a:pt x="644" y="2978"/>
                    <a:pt x="596" y="1525"/>
                  </a:cubicBezTo>
                  <a:lnTo>
                    <a:pt x="59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2" name="Google Shape;1612;p58"/>
          <p:cNvGrpSpPr/>
          <p:nvPr/>
        </p:nvGrpSpPr>
        <p:grpSpPr>
          <a:xfrm>
            <a:off x="4076961" y="3449705"/>
            <a:ext cx="282803" cy="344187"/>
            <a:chOff x="3406625" y="3649825"/>
            <a:chExt cx="210200" cy="255825"/>
          </a:xfrm>
        </p:grpSpPr>
        <p:sp>
          <p:nvSpPr>
            <p:cNvPr id="1613" name="Google Shape;1613;p58"/>
            <p:cNvSpPr/>
            <p:nvPr/>
          </p:nvSpPr>
          <p:spPr>
            <a:xfrm>
              <a:off x="3406625" y="3694850"/>
              <a:ext cx="210200" cy="29800"/>
            </a:xfrm>
            <a:custGeom>
              <a:avLst/>
              <a:gdLst/>
              <a:ahLst/>
              <a:cxnLst/>
              <a:rect l="l" t="t" r="r" b="b"/>
              <a:pathLst>
                <a:path w="8408" h="1192" extrusionOk="0">
                  <a:moveTo>
                    <a:pt x="1" y="1"/>
                  </a:moveTo>
                  <a:lnTo>
                    <a:pt x="1" y="1192"/>
                  </a:lnTo>
                  <a:lnTo>
                    <a:pt x="8407" y="1192"/>
                  </a:lnTo>
                  <a:lnTo>
                    <a:pt x="84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58"/>
            <p:cNvSpPr/>
            <p:nvPr/>
          </p:nvSpPr>
          <p:spPr>
            <a:xfrm>
              <a:off x="3426275" y="3649825"/>
              <a:ext cx="170900" cy="30175"/>
            </a:xfrm>
            <a:custGeom>
              <a:avLst/>
              <a:gdLst/>
              <a:ahLst/>
              <a:cxnLst/>
              <a:rect l="l" t="t" r="r" b="b"/>
              <a:pathLst>
                <a:path w="6836" h="1207" extrusionOk="0">
                  <a:moveTo>
                    <a:pt x="4611" y="1"/>
                  </a:moveTo>
                  <a:cubicBezTo>
                    <a:pt x="4411" y="1"/>
                    <a:pt x="4210" y="51"/>
                    <a:pt x="4025" y="159"/>
                  </a:cubicBezTo>
                  <a:cubicBezTo>
                    <a:pt x="3835" y="63"/>
                    <a:pt x="3626" y="16"/>
                    <a:pt x="3421" y="16"/>
                  </a:cubicBezTo>
                  <a:cubicBezTo>
                    <a:pt x="3216" y="16"/>
                    <a:pt x="3013" y="63"/>
                    <a:pt x="2834" y="159"/>
                  </a:cubicBezTo>
                  <a:cubicBezTo>
                    <a:pt x="1810" y="325"/>
                    <a:pt x="858" y="683"/>
                    <a:pt x="1" y="1207"/>
                  </a:cubicBezTo>
                  <a:lnTo>
                    <a:pt x="6835" y="1207"/>
                  </a:lnTo>
                  <a:cubicBezTo>
                    <a:pt x="6625" y="828"/>
                    <a:pt x="6249" y="599"/>
                    <a:pt x="5819" y="599"/>
                  </a:cubicBezTo>
                  <a:cubicBezTo>
                    <a:pt x="5769" y="599"/>
                    <a:pt x="5718" y="602"/>
                    <a:pt x="5667" y="608"/>
                  </a:cubicBezTo>
                  <a:lnTo>
                    <a:pt x="5667" y="608"/>
                  </a:lnTo>
                  <a:cubicBezTo>
                    <a:pt x="5440" y="223"/>
                    <a:pt x="5030" y="1"/>
                    <a:pt x="46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58"/>
            <p:cNvSpPr/>
            <p:nvPr/>
          </p:nvSpPr>
          <p:spPr>
            <a:xfrm>
              <a:off x="3481650" y="3784750"/>
              <a:ext cx="60150" cy="29800"/>
            </a:xfrm>
            <a:custGeom>
              <a:avLst/>
              <a:gdLst/>
              <a:ahLst/>
              <a:cxnLst/>
              <a:rect l="l" t="t" r="r" b="b"/>
              <a:pathLst>
                <a:path w="2406" h="1192" extrusionOk="0">
                  <a:moveTo>
                    <a:pt x="1191" y="1"/>
                  </a:moveTo>
                  <a:cubicBezTo>
                    <a:pt x="548" y="1"/>
                    <a:pt x="0" y="263"/>
                    <a:pt x="0" y="596"/>
                  </a:cubicBezTo>
                  <a:cubicBezTo>
                    <a:pt x="0" y="930"/>
                    <a:pt x="548" y="1192"/>
                    <a:pt x="1191" y="1192"/>
                  </a:cubicBezTo>
                  <a:cubicBezTo>
                    <a:pt x="1858" y="1192"/>
                    <a:pt x="2406" y="930"/>
                    <a:pt x="2406" y="596"/>
                  </a:cubicBezTo>
                  <a:cubicBezTo>
                    <a:pt x="2406" y="263"/>
                    <a:pt x="1858" y="1"/>
                    <a:pt x="1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58"/>
            <p:cNvSpPr/>
            <p:nvPr/>
          </p:nvSpPr>
          <p:spPr>
            <a:xfrm>
              <a:off x="3422700" y="3740100"/>
              <a:ext cx="177450" cy="165550"/>
            </a:xfrm>
            <a:custGeom>
              <a:avLst/>
              <a:gdLst/>
              <a:ahLst/>
              <a:cxnLst/>
              <a:rect l="l" t="t" r="r" b="b"/>
              <a:pathLst>
                <a:path w="7098" h="6622" extrusionOk="0">
                  <a:moveTo>
                    <a:pt x="3549" y="1192"/>
                  </a:moveTo>
                  <a:cubicBezTo>
                    <a:pt x="4573" y="1192"/>
                    <a:pt x="5335" y="1715"/>
                    <a:pt x="5335" y="2382"/>
                  </a:cubicBezTo>
                  <a:cubicBezTo>
                    <a:pt x="5335" y="3049"/>
                    <a:pt x="4549" y="3573"/>
                    <a:pt x="3549" y="3573"/>
                  </a:cubicBezTo>
                  <a:cubicBezTo>
                    <a:pt x="2573" y="3573"/>
                    <a:pt x="1763" y="3049"/>
                    <a:pt x="1763" y="2382"/>
                  </a:cubicBezTo>
                  <a:cubicBezTo>
                    <a:pt x="1763" y="1715"/>
                    <a:pt x="2549" y="1192"/>
                    <a:pt x="3549" y="1192"/>
                  </a:cubicBezTo>
                  <a:close/>
                  <a:moveTo>
                    <a:pt x="1" y="1"/>
                  </a:moveTo>
                  <a:lnTo>
                    <a:pt x="1191" y="6621"/>
                  </a:lnTo>
                  <a:lnTo>
                    <a:pt x="5907" y="6621"/>
                  </a:lnTo>
                  <a:lnTo>
                    <a:pt x="709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7" name="Google Shape;1617;p58"/>
          <p:cNvGrpSpPr/>
          <p:nvPr/>
        </p:nvGrpSpPr>
        <p:grpSpPr>
          <a:xfrm>
            <a:off x="3258353" y="3450209"/>
            <a:ext cx="344456" cy="344456"/>
            <a:chOff x="2798175" y="3650200"/>
            <a:chExt cx="256025" cy="256025"/>
          </a:xfrm>
        </p:grpSpPr>
        <p:sp>
          <p:nvSpPr>
            <p:cNvPr id="1618" name="Google Shape;1618;p58"/>
            <p:cNvSpPr/>
            <p:nvPr/>
          </p:nvSpPr>
          <p:spPr>
            <a:xfrm>
              <a:off x="2798175" y="3650200"/>
              <a:ext cx="256025" cy="30400"/>
            </a:xfrm>
            <a:custGeom>
              <a:avLst/>
              <a:gdLst/>
              <a:ahLst/>
              <a:cxnLst/>
              <a:rect l="l" t="t" r="r" b="b"/>
              <a:pathLst>
                <a:path w="10241" h="1216" extrusionOk="0">
                  <a:moveTo>
                    <a:pt x="0" y="1"/>
                  </a:moveTo>
                  <a:lnTo>
                    <a:pt x="0" y="1215"/>
                  </a:lnTo>
                  <a:lnTo>
                    <a:pt x="10241" y="1215"/>
                  </a:lnTo>
                  <a:lnTo>
                    <a:pt x="102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58"/>
            <p:cNvSpPr/>
            <p:nvPr/>
          </p:nvSpPr>
          <p:spPr>
            <a:xfrm>
              <a:off x="2820800" y="3695450"/>
              <a:ext cx="60150" cy="29800"/>
            </a:xfrm>
            <a:custGeom>
              <a:avLst/>
              <a:gdLst/>
              <a:ahLst/>
              <a:cxnLst/>
              <a:rect l="l" t="t" r="r" b="b"/>
              <a:pathLst>
                <a:path w="2406" h="1192" extrusionOk="0">
                  <a:moveTo>
                    <a:pt x="0" y="1"/>
                  </a:moveTo>
                  <a:cubicBezTo>
                    <a:pt x="0" y="668"/>
                    <a:pt x="548" y="1191"/>
                    <a:pt x="1215" y="1191"/>
                  </a:cubicBezTo>
                  <a:cubicBezTo>
                    <a:pt x="1882" y="1191"/>
                    <a:pt x="2406" y="668"/>
                    <a:pt x="24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58"/>
            <p:cNvSpPr/>
            <p:nvPr/>
          </p:nvSpPr>
          <p:spPr>
            <a:xfrm>
              <a:off x="2896400" y="3695450"/>
              <a:ext cx="59575" cy="29950"/>
            </a:xfrm>
            <a:custGeom>
              <a:avLst/>
              <a:gdLst/>
              <a:ahLst/>
              <a:cxnLst/>
              <a:rect l="l" t="t" r="r" b="b"/>
              <a:pathLst>
                <a:path w="2383" h="1198" extrusionOk="0">
                  <a:moveTo>
                    <a:pt x="1" y="1"/>
                  </a:moveTo>
                  <a:cubicBezTo>
                    <a:pt x="1" y="799"/>
                    <a:pt x="596" y="1197"/>
                    <a:pt x="1191" y="1197"/>
                  </a:cubicBezTo>
                  <a:cubicBezTo>
                    <a:pt x="1787" y="1197"/>
                    <a:pt x="2382" y="799"/>
                    <a:pt x="23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58"/>
            <p:cNvSpPr/>
            <p:nvPr/>
          </p:nvSpPr>
          <p:spPr>
            <a:xfrm>
              <a:off x="2970825" y="3695450"/>
              <a:ext cx="60750" cy="29800"/>
            </a:xfrm>
            <a:custGeom>
              <a:avLst/>
              <a:gdLst/>
              <a:ahLst/>
              <a:cxnLst/>
              <a:rect l="l" t="t" r="r" b="b"/>
              <a:pathLst>
                <a:path w="2430" h="1192" extrusionOk="0">
                  <a:moveTo>
                    <a:pt x="24" y="1"/>
                  </a:moveTo>
                  <a:cubicBezTo>
                    <a:pt x="0" y="668"/>
                    <a:pt x="548" y="1191"/>
                    <a:pt x="1215" y="1191"/>
                  </a:cubicBezTo>
                  <a:cubicBezTo>
                    <a:pt x="1882" y="1191"/>
                    <a:pt x="2406" y="668"/>
                    <a:pt x="24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58"/>
            <p:cNvSpPr/>
            <p:nvPr/>
          </p:nvSpPr>
          <p:spPr>
            <a:xfrm>
              <a:off x="2978575" y="3695450"/>
              <a:ext cx="75625" cy="119700"/>
            </a:xfrm>
            <a:custGeom>
              <a:avLst/>
              <a:gdLst/>
              <a:ahLst/>
              <a:cxnLst/>
              <a:rect l="l" t="t" r="r" b="b"/>
              <a:pathLst>
                <a:path w="3025" h="4788" extrusionOk="0">
                  <a:moveTo>
                    <a:pt x="2739" y="1"/>
                  </a:moveTo>
                  <a:cubicBezTo>
                    <a:pt x="2715" y="1001"/>
                    <a:pt x="1905" y="1811"/>
                    <a:pt x="905" y="1811"/>
                  </a:cubicBezTo>
                  <a:cubicBezTo>
                    <a:pt x="595" y="1787"/>
                    <a:pt x="286" y="1715"/>
                    <a:pt x="0" y="1549"/>
                  </a:cubicBezTo>
                  <a:lnTo>
                    <a:pt x="0" y="2096"/>
                  </a:lnTo>
                  <a:cubicBezTo>
                    <a:pt x="24" y="3597"/>
                    <a:pt x="1238" y="4787"/>
                    <a:pt x="2739" y="4787"/>
                  </a:cubicBezTo>
                  <a:lnTo>
                    <a:pt x="3025" y="4787"/>
                  </a:lnTo>
                  <a:lnTo>
                    <a:pt x="30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58"/>
            <p:cNvSpPr/>
            <p:nvPr/>
          </p:nvSpPr>
          <p:spPr>
            <a:xfrm>
              <a:off x="2978575" y="3817500"/>
              <a:ext cx="75625" cy="88150"/>
            </a:xfrm>
            <a:custGeom>
              <a:avLst/>
              <a:gdLst/>
              <a:ahLst/>
              <a:cxnLst/>
              <a:rect l="l" t="t" r="r" b="b"/>
              <a:pathLst>
                <a:path w="3025" h="3526" extrusionOk="0">
                  <a:moveTo>
                    <a:pt x="929" y="1"/>
                  </a:moveTo>
                  <a:cubicBezTo>
                    <a:pt x="333" y="501"/>
                    <a:pt x="0" y="1239"/>
                    <a:pt x="0" y="2025"/>
                  </a:cubicBezTo>
                  <a:lnTo>
                    <a:pt x="0" y="3525"/>
                  </a:lnTo>
                  <a:lnTo>
                    <a:pt x="3025" y="3525"/>
                  </a:lnTo>
                  <a:lnTo>
                    <a:pt x="3025" y="525"/>
                  </a:lnTo>
                  <a:lnTo>
                    <a:pt x="2715" y="525"/>
                  </a:lnTo>
                  <a:cubicBezTo>
                    <a:pt x="2096" y="525"/>
                    <a:pt x="1477" y="334"/>
                    <a:pt x="9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58"/>
            <p:cNvSpPr/>
            <p:nvPr/>
          </p:nvSpPr>
          <p:spPr>
            <a:xfrm>
              <a:off x="2798175" y="3696050"/>
              <a:ext cx="75625" cy="119700"/>
            </a:xfrm>
            <a:custGeom>
              <a:avLst/>
              <a:gdLst/>
              <a:ahLst/>
              <a:cxnLst/>
              <a:rect l="l" t="t" r="r" b="b"/>
              <a:pathLst>
                <a:path w="3025" h="4788" extrusionOk="0">
                  <a:moveTo>
                    <a:pt x="0" y="1"/>
                  </a:moveTo>
                  <a:lnTo>
                    <a:pt x="0" y="4787"/>
                  </a:lnTo>
                  <a:lnTo>
                    <a:pt x="310" y="4787"/>
                  </a:lnTo>
                  <a:cubicBezTo>
                    <a:pt x="1810" y="4787"/>
                    <a:pt x="3025" y="3573"/>
                    <a:pt x="3025" y="2072"/>
                  </a:cubicBezTo>
                  <a:lnTo>
                    <a:pt x="3025" y="1525"/>
                  </a:lnTo>
                  <a:cubicBezTo>
                    <a:pt x="2739" y="1691"/>
                    <a:pt x="2429" y="1763"/>
                    <a:pt x="2120" y="1787"/>
                  </a:cubicBezTo>
                  <a:cubicBezTo>
                    <a:pt x="1143" y="1787"/>
                    <a:pt x="334" y="977"/>
                    <a:pt x="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58"/>
            <p:cNvSpPr/>
            <p:nvPr/>
          </p:nvSpPr>
          <p:spPr>
            <a:xfrm>
              <a:off x="2798175" y="3817500"/>
              <a:ext cx="75625" cy="88725"/>
            </a:xfrm>
            <a:custGeom>
              <a:avLst/>
              <a:gdLst/>
              <a:ahLst/>
              <a:cxnLst/>
              <a:rect l="l" t="t" r="r" b="b"/>
              <a:pathLst>
                <a:path w="3025" h="3549" extrusionOk="0">
                  <a:moveTo>
                    <a:pt x="2096" y="1"/>
                  </a:moveTo>
                  <a:cubicBezTo>
                    <a:pt x="1548" y="334"/>
                    <a:pt x="929" y="525"/>
                    <a:pt x="310" y="525"/>
                  </a:cubicBezTo>
                  <a:lnTo>
                    <a:pt x="0" y="525"/>
                  </a:lnTo>
                  <a:lnTo>
                    <a:pt x="0" y="3549"/>
                  </a:lnTo>
                  <a:lnTo>
                    <a:pt x="3025" y="3549"/>
                  </a:lnTo>
                  <a:lnTo>
                    <a:pt x="3025" y="2025"/>
                  </a:lnTo>
                  <a:cubicBezTo>
                    <a:pt x="3025" y="1239"/>
                    <a:pt x="2668" y="525"/>
                    <a:pt x="20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6" name="Google Shape;1626;p58"/>
          <p:cNvGrpSpPr/>
          <p:nvPr/>
        </p:nvGrpSpPr>
        <p:grpSpPr>
          <a:xfrm>
            <a:off x="2524639" y="3450209"/>
            <a:ext cx="261949" cy="343682"/>
            <a:chOff x="2252825" y="3650200"/>
            <a:chExt cx="194700" cy="255450"/>
          </a:xfrm>
        </p:grpSpPr>
        <p:sp>
          <p:nvSpPr>
            <p:cNvPr id="1627" name="Google Shape;1627;p58"/>
            <p:cNvSpPr/>
            <p:nvPr/>
          </p:nvSpPr>
          <p:spPr>
            <a:xfrm>
              <a:off x="2305200" y="3703200"/>
              <a:ext cx="89925" cy="89925"/>
            </a:xfrm>
            <a:custGeom>
              <a:avLst/>
              <a:gdLst/>
              <a:ahLst/>
              <a:cxnLst/>
              <a:rect l="l" t="t" r="r" b="b"/>
              <a:pathLst>
                <a:path w="3597" h="3597" extrusionOk="0">
                  <a:moveTo>
                    <a:pt x="1800" y="899"/>
                  </a:moveTo>
                  <a:cubicBezTo>
                    <a:pt x="2258" y="899"/>
                    <a:pt x="2692" y="1256"/>
                    <a:pt x="2692" y="1786"/>
                  </a:cubicBezTo>
                  <a:cubicBezTo>
                    <a:pt x="2692" y="2283"/>
                    <a:pt x="2293" y="2685"/>
                    <a:pt x="1799" y="2691"/>
                  </a:cubicBezTo>
                  <a:lnTo>
                    <a:pt x="1799" y="2691"/>
                  </a:lnTo>
                  <a:cubicBezTo>
                    <a:pt x="997" y="2682"/>
                    <a:pt x="623" y="1712"/>
                    <a:pt x="1168" y="1167"/>
                  </a:cubicBezTo>
                  <a:cubicBezTo>
                    <a:pt x="1353" y="982"/>
                    <a:pt x="1579" y="899"/>
                    <a:pt x="1800" y="899"/>
                  </a:cubicBezTo>
                  <a:close/>
                  <a:moveTo>
                    <a:pt x="1" y="0"/>
                  </a:moveTo>
                  <a:lnTo>
                    <a:pt x="1" y="3596"/>
                  </a:lnTo>
                  <a:lnTo>
                    <a:pt x="3597" y="3596"/>
                  </a:lnTo>
                  <a:lnTo>
                    <a:pt x="359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58"/>
            <p:cNvSpPr/>
            <p:nvPr/>
          </p:nvSpPr>
          <p:spPr>
            <a:xfrm>
              <a:off x="2342725" y="3740700"/>
              <a:ext cx="14900" cy="14900"/>
            </a:xfrm>
            <a:custGeom>
              <a:avLst/>
              <a:gdLst/>
              <a:ahLst/>
              <a:cxnLst/>
              <a:rect l="l" t="t" r="r" b="b"/>
              <a:pathLst>
                <a:path w="596" h="596" extrusionOk="0">
                  <a:moveTo>
                    <a:pt x="286" y="1"/>
                  </a:moveTo>
                  <a:cubicBezTo>
                    <a:pt x="119" y="1"/>
                    <a:pt x="0" y="120"/>
                    <a:pt x="0" y="286"/>
                  </a:cubicBezTo>
                  <a:cubicBezTo>
                    <a:pt x="0" y="453"/>
                    <a:pt x="119" y="596"/>
                    <a:pt x="286" y="596"/>
                  </a:cubicBezTo>
                  <a:cubicBezTo>
                    <a:pt x="453" y="596"/>
                    <a:pt x="596" y="453"/>
                    <a:pt x="596" y="286"/>
                  </a:cubicBezTo>
                  <a:cubicBezTo>
                    <a:pt x="596" y="120"/>
                    <a:pt x="453" y="1"/>
                    <a:pt x="2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58"/>
            <p:cNvSpPr/>
            <p:nvPr/>
          </p:nvSpPr>
          <p:spPr>
            <a:xfrm>
              <a:off x="2252825" y="3692475"/>
              <a:ext cx="36925" cy="110775"/>
            </a:xfrm>
            <a:custGeom>
              <a:avLst/>
              <a:gdLst/>
              <a:ahLst/>
              <a:cxnLst/>
              <a:rect l="l" t="t" r="r" b="b"/>
              <a:pathLst>
                <a:path w="1477" h="4431" extrusionOk="0">
                  <a:moveTo>
                    <a:pt x="0" y="1"/>
                  </a:moveTo>
                  <a:lnTo>
                    <a:pt x="0" y="4430"/>
                  </a:lnTo>
                  <a:lnTo>
                    <a:pt x="1477" y="3930"/>
                  </a:lnTo>
                  <a:lnTo>
                    <a:pt x="1477" y="501"/>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58"/>
            <p:cNvSpPr/>
            <p:nvPr/>
          </p:nvSpPr>
          <p:spPr>
            <a:xfrm>
              <a:off x="2294500" y="3650200"/>
              <a:ext cx="110750" cy="37550"/>
            </a:xfrm>
            <a:custGeom>
              <a:avLst/>
              <a:gdLst/>
              <a:ahLst/>
              <a:cxnLst/>
              <a:rect l="l" t="t" r="r" b="b"/>
              <a:pathLst>
                <a:path w="4430" h="1502" extrusionOk="0">
                  <a:moveTo>
                    <a:pt x="0" y="1"/>
                  </a:moveTo>
                  <a:lnTo>
                    <a:pt x="500" y="1501"/>
                  </a:lnTo>
                  <a:lnTo>
                    <a:pt x="3930" y="1501"/>
                  </a:lnTo>
                  <a:lnTo>
                    <a:pt x="443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58"/>
            <p:cNvSpPr/>
            <p:nvPr/>
          </p:nvSpPr>
          <p:spPr>
            <a:xfrm>
              <a:off x="2410600" y="3692475"/>
              <a:ext cx="36925" cy="110775"/>
            </a:xfrm>
            <a:custGeom>
              <a:avLst/>
              <a:gdLst/>
              <a:ahLst/>
              <a:cxnLst/>
              <a:rect l="l" t="t" r="r" b="b"/>
              <a:pathLst>
                <a:path w="1477" h="4431" extrusionOk="0">
                  <a:moveTo>
                    <a:pt x="1477" y="1"/>
                  </a:moveTo>
                  <a:lnTo>
                    <a:pt x="0" y="501"/>
                  </a:lnTo>
                  <a:lnTo>
                    <a:pt x="0" y="3930"/>
                  </a:lnTo>
                  <a:lnTo>
                    <a:pt x="1477" y="4430"/>
                  </a:lnTo>
                  <a:lnTo>
                    <a:pt x="14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58"/>
            <p:cNvSpPr/>
            <p:nvPr/>
          </p:nvSpPr>
          <p:spPr>
            <a:xfrm>
              <a:off x="2294500" y="3807975"/>
              <a:ext cx="110750" cy="97675"/>
            </a:xfrm>
            <a:custGeom>
              <a:avLst/>
              <a:gdLst/>
              <a:ahLst/>
              <a:cxnLst/>
              <a:rect l="l" t="t" r="r" b="b"/>
              <a:pathLst>
                <a:path w="4430" h="3907" extrusionOk="0">
                  <a:moveTo>
                    <a:pt x="500" y="1"/>
                  </a:moveTo>
                  <a:lnTo>
                    <a:pt x="0" y="1501"/>
                  </a:lnTo>
                  <a:lnTo>
                    <a:pt x="1929" y="1501"/>
                  </a:lnTo>
                  <a:lnTo>
                    <a:pt x="1929" y="2311"/>
                  </a:lnTo>
                  <a:lnTo>
                    <a:pt x="834" y="3430"/>
                  </a:lnTo>
                  <a:lnTo>
                    <a:pt x="1262" y="3835"/>
                  </a:lnTo>
                  <a:lnTo>
                    <a:pt x="1929" y="3168"/>
                  </a:lnTo>
                  <a:lnTo>
                    <a:pt x="1929" y="3906"/>
                  </a:lnTo>
                  <a:lnTo>
                    <a:pt x="2525" y="3906"/>
                  </a:lnTo>
                  <a:lnTo>
                    <a:pt x="2525" y="3144"/>
                  </a:lnTo>
                  <a:lnTo>
                    <a:pt x="3215" y="3835"/>
                  </a:lnTo>
                  <a:lnTo>
                    <a:pt x="3620" y="3406"/>
                  </a:lnTo>
                  <a:lnTo>
                    <a:pt x="2525" y="2311"/>
                  </a:lnTo>
                  <a:lnTo>
                    <a:pt x="2525" y="1501"/>
                  </a:lnTo>
                  <a:lnTo>
                    <a:pt x="4430" y="1501"/>
                  </a:lnTo>
                  <a:lnTo>
                    <a:pt x="393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3" name="Google Shape;1633;p58"/>
          <p:cNvGrpSpPr/>
          <p:nvPr/>
        </p:nvGrpSpPr>
        <p:grpSpPr>
          <a:xfrm>
            <a:off x="1761292" y="3450209"/>
            <a:ext cx="261949" cy="343682"/>
            <a:chOff x="1685450" y="3650200"/>
            <a:chExt cx="194700" cy="255450"/>
          </a:xfrm>
        </p:grpSpPr>
        <p:sp>
          <p:nvSpPr>
            <p:cNvPr id="1634" name="Google Shape;1634;p58"/>
            <p:cNvSpPr/>
            <p:nvPr/>
          </p:nvSpPr>
          <p:spPr>
            <a:xfrm>
              <a:off x="1760450" y="3837750"/>
              <a:ext cx="44675" cy="29800"/>
            </a:xfrm>
            <a:custGeom>
              <a:avLst/>
              <a:gdLst/>
              <a:ahLst/>
              <a:cxnLst/>
              <a:rect l="l" t="t" r="r" b="b"/>
              <a:pathLst>
                <a:path w="1787" h="1192" extrusionOk="0">
                  <a:moveTo>
                    <a:pt x="1" y="0"/>
                  </a:moveTo>
                  <a:lnTo>
                    <a:pt x="1" y="1191"/>
                  </a:lnTo>
                  <a:lnTo>
                    <a:pt x="1787" y="1191"/>
                  </a:lnTo>
                  <a:lnTo>
                    <a:pt x="178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58"/>
            <p:cNvSpPr/>
            <p:nvPr/>
          </p:nvSpPr>
          <p:spPr>
            <a:xfrm>
              <a:off x="1685450" y="3800250"/>
              <a:ext cx="194700" cy="105400"/>
            </a:xfrm>
            <a:custGeom>
              <a:avLst/>
              <a:gdLst/>
              <a:ahLst/>
              <a:cxnLst/>
              <a:rect l="l" t="t" r="r" b="b"/>
              <a:pathLst>
                <a:path w="7788" h="4216" extrusionOk="0">
                  <a:moveTo>
                    <a:pt x="5382" y="905"/>
                  </a:moveTo>
                  <a:lnTo>
                    <a:pt x="5382" y="3310"/>
                  </a:lnTo>
                  <a:lnTo>
                    <a:pt x="2405" y="3310"/>
                  </a:lnTo>
                  <a:lnTo>
                    <a:pt x="2405" y="905"/>
                  </a:lnTo>
                  <a:close/>
                  <a:moveTo>
                    <a:pt x="0" y="0"/>
                  </a:moveTo>
                  <a:lnTo>
                    <a:pt x="0" y="595"/>
                  </a:lnTo>
                  <a:lnTo>
                    <a:pt x="595" y="595"/>
                  </a:lnTo>
                  <a:lnTo>
                    <a:pt x="595" y="4215"/>
                  </a:lnTo>
                  <a:lnTo>
                    <a:pt x="7192" y="4215"/>
                  </a:lnTo>
                  <a:lnTo>
                    <a:pt x="7192" y="595"/>
                  </a:lnTo>
                  <a:lnTo>
                    <a:pt x="7787" y="595"/>
                  </a:lnTo>
                  <a:lnTo>
                    <a:pt x="778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58"/>
            <p:cNvSpPr/>
            <p:nvPr/>
          </p:nvSpPr>
          <p:spPr>
            <a:xfrm>
              <a:off x="1775350" y="3755575"/>
              <a:ext cx="14900" cy="29800"/>
            </a:xfrm>
            <a:custGeom>
              <a:avLst/>
              <a:gdLst/>
              <a:ahLst/>
              <a:cxnLst/>
              <a:rect l="l" t="t" r="r" b="b"/>
              <a:pathLst>
                <a:path w="596" h="1192" extrusionOk="0">
                  <a:moveTo>
                    <a:pt x="298" y="1"/>
                  </a:moveTo>
                  <a:cubicBezTo>
                    <a:pt x="149" y="1"/>
                    <a:pt x="0" y="96"/>
                    <a:pt x="0" y="287"/>
                  </a:cubicBezTo>
                  <a:lnTo>
                    <a:pt x="0" y="1192"/>
                  </a:lnTo>
                  <a:lnTo>
                    <a:pt x="595" y="1192"/>
                  </a:lnTo>
                  <a:lnTo>
                    <a:pt x="595" y="287"/>
                  </a:lnTo>
                  <a:cubicBezTo>
                    <a:pt x="595" y="96"/>
                    <a:pt x="447"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58"/>
            <p:cNvSpPr/>
            <p:nvPr/>
          </p:nvSpPr>
          <p:spPr>
            <a:xfrm>
              <a:off x="1715200" y="3695450"/>
              <a:ext cx="135175" cy="89925"/>
            </a:xfrm>
            <a:custGeom>
              <a:avLst/>
              <a:gdLst/>
              <a:ahLst/>
              <a:cxnLst/>
              <a:rect l="l" t="t" r="r" b="b"/>
              <a:pathLst>
                <a:path w="5407" h="3597" extrusionOk="0">
                  <a:moveTo>
                    <a:pt x="3597" y="596"/>
                  </a:moveTo>
                  <a:lnTo>
                    <a:pt x="3597" y="1191"/>
                  </a:lnTo>
                  <a:lnTo>
                    <a:pt x="1811" y="1191"/>
                  </a:lnTo>
                  <a:lnTo>
                    <a:pt x="1811" y="596"/>
                  </a:lnTo>
                  <a:close/>
                  <a:moveTo>
                    <a:pt x="1" y="1"/>
                  </a:moveTo>
                  <a:lnTo>
                    <a:pt x="1" y="3597"/>
                  </a:lnTo>
                  <a:lnTo>
                    <a:pt x="1787" y="3597"/>
                  </a:lnTo>
                  <a:lnTo>
                    <a:pt x="1787" y="2716"/>
                  </a:lnTo>
                  <a:cubicBezTo>
                    <a:pt x="1787" y="2120"/>
                    <a:pt x="2233" y="1823"/>
                    <a:pt x="2680" y="1823"/>
                  </a:cubicBezTo>
                  <a:cubicBezTo>
                    <a:pt x="3126" y="1823"/>
                    <a:pt x="3573" y="2120"/>
                    <a:pt x="3573" y="2716"/>
                  </a:cubicBezTo>
                  <a:lnTo>
                    <a:pt x="3573" y="3597"/>
                  </a:lnTo>
                  <a:lnTo>
                    <a:pt x="5407" y="3597"/>
                  </a:lnTo>
                  <a:lnTo>
                    <a:pt x="54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58"/>
            <p:cNvSpPr/>
            <p:nvPr/>
          </p:nvSpPr>
          <p:spPr>
            <a:xfrm>
              <a:off x="1700325" y="3650200"/>
              <a:ext cx="164925" cy="30400"/>
            </a:xfrm>
            <a:custGeom>
              <a:avLst/>
              <a:gdLst/>
              <a:ahLst/>
              <a:cxnLst/>
              <a:rect l="l" t="t" r="r" b="b"/>
              <a:pathLst>
                <a:path w="6597" h="1216" extrusionOk="0">
                  <a:moveTo>
                    <a:pt x="0" y="1"/>
                  </a:moveTo>
                  <a:lnTo>
                    <a:pt x="0" y="1215"/>
                  </a:lnTo>
                  <a:lnTo>
                    <a:pt x="6597" y="1215"/>
                  </a:lnTo>
                  <a:lnTo>
                    <a:pt x="659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9" name="Google Shape;1639;p58"/>
          <p:cNvGrpSpPr/>
          <p:nvPr/>
        </p:nvGrpSpPr>
        <p:grpSpPr>
          <a:xfrm>
            <a:off x="929835" y="3531135"/>
            <a:ext cx="344456" cy="181831"/>
            <a:chOff x="1067450" y="3710350"/>
            <a:chExt cx="256025" cy="135150"/>
          </a:xfrm>
        </p:grpSpPr>
        <p:sp>
          <p:nvSpPr>
            <p:cNvPr id="1640" name="Google Shape;1640;p58"/>
            <p:cNvSpPr/>
            <p:nvPr/>
          </p:nvSpPr>
          <p:spPr>
            <a:xfrm>
              <a:off x="1067450" y="3710350"/>
              <a:ext cx="256025" cy="135150"/>
            </a:xfrm>
            <a:custGeom>
              <a:avLst/>
              <a:gdLst/>
              <a:ahLst/>
              <a:cxnLst/>
              <a:rect l="l" t="t" r="r" b="b"/>
              <a:pathLst>
                <a:path w="10241" h="5406" extrusionOk="0">
                  <a:moveTo>
                    <a:pt x="7812" y="1215"/>
                  </a:moveTo>
                  <a:lnTo>
                    <a:pt x="7812" y="2405"/>
                  </a:lnTo>
                  <a:lnTo>
                    <a:pt x="7216" y="2405"/>
                  </a:lnTo>
                  <a:lnTo>
                    <a:pt x="7216" y="1215"/>
                  </a:lnTo>
                  <a:close/>
                  <a:moveTo>
                    <a:pt x="3025" y="1310"/>
                  </a:moveTo>
                  <a:lnTo>
                    <a:pt x="5787" y="2691"/>
                  </a:lnTo>
                  <a:lnTo>
                    <a:pt x="3025" y="4096"/>
                  </a:lnTo>
                  <a:lnTo>
                    <a:pt x="3025" y="1310"/>
                  </a:lnTo>
                  <a:close/>
                  <a:moveTo>
                    <a:pt x="7812" y="3001"/>
                  </a:moveTo>
                  <a:lnTo>
                    <a:pt x="7812" y="4191"/>
                  </a:lnTo>
                  <a:lnTo>
                    <a:pt x="7216" y="4191"/>
                  </a:lnTo>
                  <a:lnTo>
                    <a:pt x="7216" y="3001"/>
                  </a:lnTo>
                  <a:close/>
                  <a:moveTo>
                    <a:pt x="1" y="0"/>
                  </a:moveTo>
                  <a:lnTo>
                    <a:pt x="1" y="2405"/>
                  </a:lnTo>
                  <a:lnTo>
                    <a:pt x="310" y="2405"/>
                  </a:lnTo>
                  <a:cubicBezTo>
                    <a:pt x="691" y="2405"/>
                    <a:pt x="691" y="3001"/>
                    <a:pt x="310" y="3001"/>
                  </a:cubicBezTo>
                  <a:lnTo>
                    <a:pt x="1" y="3001"/>
                  </a:lnTo>
                  <a:lnTo>
                    <a:pt x="1" y="5406"/>
                  </a:lnTo>
                  <a:lnTo>
                    <a:pt x="10241" y="5406"/>
                  </a:lnTo>
                  <a:lnTo>
                    <a:pt x="10241" y="3001"/>
                  </a:lnTo>
                  <a:lnTo>
                    <a:pt x="9955" y="3001"/>
                  </a:lnTo>
                  <a:cubicBezTo>
                    <a:pt x="9550" y="3001"/>
                    <a:pt x="9550" y="2405"/>
                    <a:pt x="9955" y="2405"/>
                  </a:cubicBezTo>
                  <a:lnTo>
                    <a:pt x="10241" y="2405"/>
                  </a:lnTo>
                  <a:lnTo>
                    <a:pt x="102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58"/>
            <p:cNvSpPr/>
            <p:nvPr/>
          </p:nvSpPr>
          <p:spPr>
            <a:xfrm>
              <a:off x="1157950" y="3767500"/>
              <a:ext cx="20850" cy="20850"/>
            </a:xfrm>
            <a:custGeom>
              <a:avLst/>
              <a:gdLst/>
              <a:ahLst/>
              <a:cxnLst/>
              <a:rect l="l" t="t" r="r" b="b"/>
              <a:pathLst>
                <a:path w="834" h="834" extrusionOk="0">
                  <a:moveTo>
                    <a:pt x="0" y="0"/>
                  </a:moveTo>
                  <a:lnTo>
                    <a:pt x="0" y="834"/>
                  </a:lnTo>
                  <a:lnTo>
                    <a:pt x="834" y="405"/>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42" name="Google Shape;1642;p58"/>
          <p:cNvSpPr/>
          <p:nvPr/>
        </p:nvSpPr>
        <p:spPr>
          <a:xfrm>
            <a:off x="7195783" y="2878959"/>
            <a:ext cx="262757" cy="344456"/>
          </a:xfrm>
          <a:custGeom>
            <a:avLst/>
            <a:gdLst/>
            <a:ahLst/>
            <a:cxnLst/>
            <a:rect l="l" t="t" r="r" b="b"/>
            <a:pathLst>
              <a:path w="7812" h="10241" extrusionOk="0">
                <a:moveTo>
                  <a:pt x="6597" y="3620"/>
                </a:moveTo>
                <a:lnTo>
                  <a:pt x="6597" y="5454"/>
                </a:lnTo>
                <a:lnTo>
                  <a:pt x="1215" y="5454"/>
                </a:lnTo>
                <a:lnTo>
                  <a:pt x="1215" y="3620"/>
                </a:lnTo>
                <a:close/>
                <a:moveTo>
                  <a:pt x="5454" y="6644"/>
                </a:moveTo>
                <a:lnTo>
                  <a:pt x="3906" y="7787"/>
                </a:lnTo>
                <a:lnTo>
                  <a:pt x="2406" y="6644"/>
                </a:lnTo>
                <a:close/>
                <a:moveTo>
                  <a:pt x="619" y="0"/>
                </a:moveTo>
                <a:lnTo>
                  <a:pt x="619" y="5454"/>
                </a:lnTo>
                <a:lnTo>
                  <a:pt x="24" y="5454"/>
                </a:lnTo>
                <a:lnTo>
                  <a:pt x="0" y="6644"/>
                </a:lnTo>
                <a:lnTo>
                  <a:pt x="1405" y="6644"/>
                </a:lnTo>
                <a:lnTo>
                  <a:pt x="3430" y="8169"/>
                </a:lnTo>
                <a:lnTo>
                  <a:pt x="1262" y="9764"/>
                </a:lnTo>
                <a:lnTo>
                  <a:pt x="1643" y="10240"/>
                </a:lnTo>
                <a:lnTo>
                  <a:pt x="3930" y="8526"/>
                </a:lnTo>
                <a:lnTo>
                  <a:pt x="6192" y="10240"/>
                </a:lnTo>
                <a:lnTo>
                  <a:pt x="6549" y="9764"/>
                </a:lnTo>
                <a:lnTo>
                  <a:pt x="4430" y="8169"/>
                </a:lnTo>
                <a:lnTo>
                  <a:pt x="6454" y="6644"/>
                </a:lnTo>
                <a:lnTo>
                  <a:pt x="7811" y="6644"/>
                </a:lnTo>
                <a:lnTo>
                  <a:pt x="7811" y="5454"/>
                </a:lnTo>
                <a:lnTo>
                  <a:pt x="7216" y="5454"/>
                </a:lnTo>
                <a:lnTo>
                  <a:pt x="7216" y="0"/>
                </a:lnTo>
                <a:lnTo>
                  <a:pt x="6621" y="0"/>
                </a:lnTo>
                <a:lnTo>
                  <a:pt x="6621" y="596"/>
                </a:lnTo>
                <a:lnTo>
                  <a:pt x="1215" y="596"/>
                </a:lnTo>
                <a:lnTo>
                  <a:pt x="12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43" name="Google Shape;1643;p58"/>
          <p:cNvGrpSpPr/>
          <p:nvPr/>
        </p:nvGrpSpPr>
        <p:grpSpPr>
          <a:xfrm>
            <a:off x="7928169" y="2899941"/>
            <a:ext cx="343682" cy="302816"/>
            <a:chOff x="6269125" y="3241200"/>
            <a:chExt cx="255450" cy="225075"/>
          </a:xfrm>
        </p:grpSpPr>
        <p:sp>
          <p:nvSpPr>
            <p:cNvPr id="1644" name="Google Shape;1644;p58"/>
            <p:cNvSpPr/>
            <p:nvPr/>
          </p:nvSpPr>
          <p:spPr>
            <a:xfrm>
              <a:off x="6283425" y="3241200"/>
              <a:ext cx="29775" cy="29800"/>
            </a:xfrm>
            <a:custGeom>
              <a:avLst/>
              <a:gdLst/>
              <a:ahLst/>
              <a:cxnLst/>
              <a:rect l="l" t="t" r="r" b="b"/>
              <a:pathLst>
                <a:path w="1191" h="1192" extrusionOk="0">
                  <a:moveTo>
                    <a:pt x="596" y="0"/>
                  </a:moveTo>
                  <a:cubicBezTo>
                    <a:pt x="262" y="0"/>
                    <a:pt x="0" y="262"/>
                    <a:pt x="0" y="596"/>
                  </a:cubicBezTo>
                  <a:cubicBezTo>
                    <a:pt x="0" y="929"/>
                    <a:pt x="262" y="1191"/>
                    <a:pt x="596" y="1191"/>
                  </a:cubicBezTo>
                  <a:cubicBezTo>
                    <a:pt x="929" y="1191"/>
                    <a:pt x="1191" y="929"/>
                    <a:pt x="1191" y="596"/>
                  </a:cubicBezTo>
                  <a:cubicBezTo>
                    <a:pt x="1191" y="262"/>
                    <a:pt x="929"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58"/>
            <p:cNvSpPr/>
            <p:nvPr/>
          </p:nvSpPr>
          <p:spPr>
            <a:xfrm>
              <a:off x="6269125" y="3286450"/>
              <a:ext cx="59575" cy="179825"/>
            </a:xfrm>
            <a:custGeom>
              <a:avLst/>
              <a:gdLst/>
              <a:ahLst/>
              <a:cxnLst/>
              <a:rect l="l" t="t" r="r" b="b"/>
              <a:pathLst>
                <a:path w="2383" h="7193" extrusionOk="0">
                  <a:moveTo>
                    <a:pt x="596" y="0"/>
                  </a:moveTo>
                  <a:lnTo>
                    <a:pt x="596" y="6597"/>
                  </a:lnTo>
                  <a:lnTo>
                    <a:pt x="1" y="6597"/>
                  </a:lnTo>
                  <a:lnTo>
                    <a:pt x="1" y="7192"/>
                  </a:lnTo>
                  <a:lnTo>
                    <a:pt x="2382" y="7192"/>
                  </a:lnTo>
                  <a:lnTo>
                    <a:pt x="2382" y="6597"/>
                  </a:lnTo>
                  <a:lnTo>
                    <a:pt x="1787" y="6597"/>
                  </a:lnTo>
                  <a:lnTo>
                    <a:pt x="178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58"/>
            <p:cNvSpPr/>
            <p:nvPr/>
          </p:nvSpPr>
          <p:spPr>
            <a:xfrm>
              <a:off x="6479300" y="3241200"/>
              <a:ext cx="29775" cy="29800"/>
            </a:xfrm>
            <a:custGeom>
              <a:avLst/>
              <a:gdLst/>
              <a:ahLst/>
              <a:cxnLst/>
              <a:rect l="l" t="t" r="r" b="b"/>
              <a:pathLst>
                <a:path w="1191" h="1192" extrusionOk="0">
                  <a:moveTo>
                    <a:pt x="596" y="0"/>
                  </a:moveTo>
                  <a:cubicBezTo>
                    <a:pt x="262" y="0"/>
                    <a:pt x="0" y="262"/>
                    <a:pt x="0" y="596"/>
                  </a:cubicBezTo>
                  <a:cubicBezTo>
                    <a:pt x="0" y="929"/>
                    <a:pt x="262" y="1191"/>
                    <a:pt x="596" y="1191"/>
                  </a:cubicBezTo>
                  <a:cubicBezTo>
                    <a:pt x="929" y="1191"/>
                    <a:pt x="1191" y="929"/>
                    <a:pt x="1191" y="596"/>
                  </a:cubicBezTo>
                  <a:cubicBezTo>
                    <a:pt x="1191" y="262"/>
                    <a:pt x="929"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58"/>
            <p:cNvSpPr/>
            <p:nvPr/>
          </p:nvSpPr>
          <p:spPr>
            <a:xfrm>
              <a:off x="6465000" y="3286450"/>
              <a:ext cx="59575" cy="179825"/>
            </a:xfrm>
            <a:custGeom>
              <a:avLst/>
              <a:gdLst/>
              <a:ahLst/>
              <a:cxnLst/>
              <a:rect l="l" t="t" r="r" b="b"/>
              <a:pathLst>
                <a:path w="2383" h="7193" extrusionOk="0">
                  <a:moveTo>
                    <a:pt x="596" y="0"/>
                  </a:moveTo>
                  <a:lnTo>
                    <a:pt x="596" y="6597"/>
                  </a:lnTo>
                  <a:lnTo>
                    <a:pt x="1" y="6597"/>
                  </a:lnTo>
                  <a:lnTo>
                    <a:pt x="1" y="7192"/>
                  </a:lnTo>
                  <a:lnTo>
                    <a:pt x="2382" y="7192"/>
                  </a:lnTo>
                  <a:lnTo>
                    <a:pt x="2382" y="6597"/>
                  </a:lnTo>
                  <a:lnTo>
                    <a:pt x="1787" y="6597"/>
                  </a:lnTo>
                  <a:lnTo>
                    <a:pt x="178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58"/>
            <p:cNvSpPr/>
            <p:nvPr/>
          </p:nvSpPr>
          <p:spPr>
            <a:xfrm>
              <a:off x="6328675" y="3307275"/>
              <a:ext cx="135750" cy="69100"/>
            </a:xfrm>
            <a:custGeom>
              <a:avLst/>
              <a:gdLst/>
              <a:ahLst/>
              <a:cxnLst/>
              <a:rect l="l" t="t" r="r" b="b"/>
              <a:pathLst>
                <a:path w="5430" h="2764" extrusionOk="0">
                  <a:moveTo>
                    <a:pt x="0" y="1"/>
                  </a:moveTo>
                  <a:lnTo>
                    <a:pt x="0" y="2477"/>
                  </a:lnTo>
                  <a:cubicBezTo>
                    <a:pt x="893" y="2668"/>
                    <a:pt x="1804" y="2763"/>
                    <a:pt x="2715" y="2763"/>
                  </a:cubicBezTo>
                  <a:cubicBezTo>
                    <a:pt x="3626" y="2763"/>
                    <a:pt x="4537" y="2668"/>
                    <a:pt x="5430" y="2477"/>
                  </a:cubicBezTo>
                  <a:lnTo>
                    <a:pt x="5430" y="1"/>
                  </a:lnTo>
                  <a:cubicBezTo>
                    <a:pt x="4537" y="239"/>
                    <a:pt x="3620" y="358"/>
                    <a:pt x="2706" y="358"/>
                  </a:cubicBezTo>
                  <a:cubicBezTo>
                    <a:pt x="1792" y="358"/>
                    <a:pt x="881" y="239"/>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9" name="Google Shape;1649;p58"/>
          <p:cNvGrpSpPr/>
          <p:nvPr/>
        </p:nvGrpSpPr>
        <p:grpSpPr>
          <a:xfrm>
            <a:off x="6382237" y="2890321"/>
            <a:ext cx="343682" cy="322829"/>
            <a:chOff x="5120075" y="3234050"/>
            <a:chExt cx="255450" cy="239950"/>
          </a:xfrm>
        </p:grpSpPr>
        <p:sp>
          <p:nvSpPr>
            <p:cNvPr id="1650" name="Google Shape;1650;p58"/>
            <p:cNvSpPr/>
            <p:nvPr/>
          </p:nvSpPr>
          <p:spPr>
            <a:xfrm>
              <a:off x="5202825" y="3324075"/>
              <a:ext cx="104825" cy="89800"/>
            </a:xfrm>
            <a:custGeom>
              <a:avLst/>
              <a:gdLst/>
              <a:ahLst/>
              <a:cxnLst/>
              <a:rect l="l" t="t" r="r" b="b"/>
              <a:pathLst>
                <a:path w="4193" h="3592" extrusionOk="0">
                  <a:moveTo>
                    <a:pt x="1811" y="877"/>
                  </a:moveTo>
                  <a:cubicBezTo>
                    <a:pt x="2621" y="877"/>
                    <a:pt x="3002" y="1853"/>
                    <a:pt x="2454" y="2401"/>
                  </a:cubicBezTo>
                  <a:cubicBezTo>
                    <a:pt x="2268" y="2586"/>
                    <a:pt x="2042" y="2669"/>
                    <a:pt x="1822" y="2669"/>
                  </a:cubicBezTo>
                  <a:cubicBezTo>
                    <a:pt x="1364" y="2669"/>
                    <a:pt x="930" y="2312"/>
                    <a:pt x="930" y="1782"/>
                  </a:cubicBezTo>
                  <a:cubicBezTo>
                    <a:pt x="930" y="1282"/>
                    <a:pt x="1311" y="877"/>
                    <a:pt x="1811" y="877"/>
                  </a:cubicBezTo>
                  <a:close/>
                  <a:moveTo>
                    <a:pt x="1819" y="0"/>
                  </a:moveTo>
                  <a:cubicBezTo>
                    <a:pt x="904" y="0"/>
                    <a:pt x="25" y="721"/>
                    <a:pt x="25" y="1805"/>
                  </a:cubicBezTo>
                  <a:cubicBezTo>
                    <a:pt x="1" y="2782"/>
                    <a:pt x="811" y="3592"/>
                    <a:pt x="1811" y="3592"/>
                  </a:cubicBezTo>
                  <a:cubicBezTo>
                    <a:pt x="3406" y="3568"/>
                    <a:pt x="4192" y="1639"/>
                    <a:pt x="3049" y="519"/>
                  </a:cubicBezTo>
                  <a:cubicBezTo>
                    <a:pt x="2690" y="161"/>
                    <a:pt x="2251" y="0"/>
                    <a:pt x="18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58"/>
            <p:cNvSpPr/>
            <p:nvPr/>
          </p:nvSpPr>
          <p:spPr>
            <a:xfrm>
              <a:off x="5240950" y="3361450"/>
              <a:ext cx="14900" cy="14925"/>
            </a:xfrm>
            <a:custGeom>
              <a:avLst/>
              <a:gdLst/>
              <a:ahLst/>
              <a:cxnLst/>
              <a:rect l="l" t="t" r="r" b="b"/>
              <a:pathLst>
                <a:path w="596" h="597" extrusionOk="0">
                  <a:moveTo>
                    <a:pt x="286" y="1"/>
                  </a:moveTo>
                  <a:cubicBezTo>
                    <a:pt x="119" y="1"/>
                    <a:pt x="0" y="120"/>
                    <a:pt x="0" y="287"/>
                  </a:cubicBezTo>
                  <a:cubicBezTo>
                    <a:pt x="0" y="453"/>
                    <a:pt x="119" y="596"/>
                    <a:pt x="286" y="596"/>
                  </a:cubicBezTo>
                  <a:cubicBezTo>
                    <a:pt x="453" y="596"/>
                    <a:pt x="595" y="453"/>
                    <a:pt x="595" y="287"/>
                  </a:cubicBezTo>
                  <a:cubicBezTo>
                    <a:pt x="595" y="120"/>
                    <a:pt x="453" y="1"/>
                    <a:pt x="2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58"/>
            <p:cNvSpPr/>
            <p:nvPr/>
          </p:nvSpPr>
          <p:spPr>
            <a:xfrm>
              <a:off x="5240950" y="3234050"/>
              <a:ext cx="14900" cy="74450"/>
            </a:xfrm>
            <a:custGeom>
              <a:avLst/>
              <a:gdLst/>
              <a:ahLst/>
              <a:cxnLst/>
              <a:rect l="l" t="t" r="r" b="b"/>
              <a:pathLst>
                <a:path w="596" h="2978" extrusionOk="0">
                  <a:moveTo>
                    <a:pt x="0" y="1"/>
                  </a:moveTo>
                  <a:lnTo>
                    <a:pt x="0" y="2977"/>
                  </a:lnTo>
                  <a:lnTo>
                    <a:pt x="595" y="2977"/>
                  </a:lnTo>
                  <a:lnTo>
                    <a:pt x="59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58"/>
            <p:cNvSpPr/>
            <p:nvPr/>
          </p:nvSpPr>
          <p:spPr>
            <a:xfrm>
              <a:off x="5276650" y="3253100"/>
              <a:ext cx="38150" cy="60150"/>
            </a:xfrm>
            <a:custGeom>
              <a:avLst/>
              <a:gdLst/>
              <a:ahLst/>
              <a:cxnLst/>
              <a:rect l="l" t="t" r="r" b="b"/>
              <a:pathLst>
                <a:path w="1526" h="2406" extrusionOk="0">
                  <a:moveTo>
                    <a:pt x="977" y="1"/>
                  </a:moveTo>
                  <a:lnTo>
                    <a:pt x="1" y="2144"/>
                  </a:lnTo>
                  <a:lnTo>
                    <a:pt x="525" y="2406"/>
                  </a:lnTo>
                  <a:lnTo>
                    <a:pt x="1525" y="263"/>
                  </a:lnTo>
                  <a:lnTo>
                    <a:pt x="9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58"/>
            <p:cNvSpPr/>
            <p:nvPr/>
          </p:nvSpPr>
          <p:spPr>
            <a:xfrm>
              <a:off x="5181400" y="3253100"/>
              <a:ext cx="38725" cy="60150"/>
            </a:xfrm>
            <a:custGeom>
              <a:avLst/>
              <a:gdLst/>
              <a:ahLst/>
              <a:cxnLst/>
              <a:rect l="l" t="t" r="r" b="b"/>
              <a:pathLst>
                <a:path w="1549" h="2406" extrusionOk="0">
                  <a:moveTo>
                    <a:pt x="548" y="1"/>
                  </a:moveTo>
                  <a:lnTo>
                    <a:pt x="1" y="263"/>
                  </a:lnTo>
                  <a:lnTo>
                    <a:pt x="1001" y="2406"/>
                  </a:lnTo>
                  <a:lnTo>
                    <a:pt x="1549" y="2144"/>
                  </a:lnTo>
                  <a:lnTo>
                    <a:pt x="5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58"/>
            <p:cNvSpPr/>
            <p:nvPr/>
          </p:nvSpPr>
          <p:spPr>
            <a:xfrm>
              <a:off x="5120075" y="3353725"/>
              <a:ext cx="255450" cy="120275"/>
            </a:xfrm>
            <a:custGeom>
              <a:avLst/>
              <a:gdLst/>
              <a:ahLst/>
              <a:cxnLst/>
              <a:rect l="l" t="t" r="r" b="b"/>
              <a:pathLst>
                <a:path w="10218" h="4811" extrusionOk="0">
                  <a:moveTo>
                    <a:pt x="2120" y="1786"/>
                  </a:moveTo>
                  <a:lnTo>
                    <a:pt x="2120" y="2382"/>
                  </a:lnTo>
                  <a:lnTo>
                    <a:pt x="1525" y="2382"/>
                  </a:lnTo>
                  <a:lnTo>
                    <a:pt x="1525" y="1786"/>
                  </a:lnTo>
                  <a:close/>
                  <a:moveTo>
                    <a:pt x="8717" y="1786"/>
                  </a:moveTo>
                  <a:lnTo>
                    <a:pt x="8717" y="2382"/>
                  </a:lnTo>
                  <a:lnTo>
                    <a:pt x="8122" y="2382"/>
                  </a:lnTo>
                  <a:lnTo>
                    <a:pt x="8122" y="1786"/>
                  </a:lnTo>
                  <a:close/>
                  <a:moveTo>
                    <a:pt x="1" y="0"/>
                  </a:moveTo>
                  <a:lnTo>
                    <a:pt x="1" y="4215"/>
                  </a:lnTo>
                  <a:lnTo>
                    <a:pt x="1215" y="4215"/>
                  </a:lnTo>
                  <a:lnTo>
                    <a:pt x="1215" y="4811"/>
                  </a:lnTo>
                  <a:lnTo>
                    <a:pt x="3001" y="4811"/>
                  </a:lnTo>
                  <a:lnTo>
                    <a:pt x="3001" y="4215"/>
                  </a:lnTo>
                  <a:lnTo>
                    <a:pt x="7193" y="4215"/>
                  </a:lnTo>
                  <a:lnTo>
                    <a:pt x="7193" y="4811"/>
                  </a:lnTo>
                  <a:lnTo>
                    <a:pt x="8979" y="4811"/>
                  </a:lnTo>
                  <a:lnTo>
                    <a:pt x="8979" y="4215"/>
                  </a:lnTo>
                  <a:lnTo>
                    <a:pt x="10217" y="4215"/>
                  </a:lnTo>
                  <a:lnTo>
                    <a:pt x="10217" y="0"/>
                  </a:lnTo>
                  <a:lnTo>
                    <a:pt x="7455" y="0"/>
                  </a:lnTo>
                  <a:cubicBezTo>
                    <a:pt x="7502" y="191"/>
                    <a:pt x="7526" y="405"/>
                    <a:pt x="7526" y="596"/>
                  </a:cubicBezTo>
                  <a:cubicBezTo>
                    <a:pt x="7526" y="1929"/>
                    <a:pt x="6455" y="3001"/>
                    <a:pt x="5121" y="3001"/>
                  </a:cubicBezTo>
                  <a:cubicBezTo>
                    <a:pt x="3787" y="3001"/>
                    <a:pt x="2716" y="1929"/>
                    <a:pt x="2716" y="596"/>
                  </a:cubicBezTo>
                  <a:cubicBezTo>
                    <a:pt x="2739" y="405"/>
                    <a:pt x="2763" y="191"/>
                    <a:pt x="28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6" name="Google Shape;1656;p58"/>
          <p:cNvGrpSpPr/>
          <p:nvPr/>
        </p:nvGrpSpPr>
        <p:grpSpPr>
          <a:xfrm>
            <a:off x="5535577" y="2878852"/>
            <a:ext cx="402140" cy="344725"/>
            <a:chOff x="4490775" y="3225525"/>
            <a:chExt cx="298900" cy="256225"/>
          </a:xfrm>
        </p:grpSpPr>
        <p:sp>
          <p:nvSpPr>
            <p:cNvPr id="1657" name="Google Shape;1657;p58"/>
            <p:cNvSpPr/>
            <p:nvPr/>
          </p:nvSpPr>
          <p:spPr>
            <a:xfrm>
              <a:off x="4699150" y="3345975"/>
              <a:ext cx="14925" cy="14925"/>
            </a:xfrm>
            <a:custGeom>
              <a:avLst/>
              <a:gdLst/>
              <a:ahLst/>
              <a:cxnLst/>
              <a:rect l="l" t="t" r="r" b="b"/>
              <a:pathLst>
                <a:path w="597" h="597" extrusionOk="0">
                  <a:moveTo>
                    <a:pt x="311" y="1"/>
                  </a:moveTo>
                  <a:cubicBezTo>
                    <a:pt x="144" y="1"/>
                    <a:pt x="1" y="144"/>
                    <a:pt x="1" y="310"/>
                  </a:cubicBezTo>
                  <a:cubicBezTo>
                    <a:pt x="1" y="477"/>
                    <a:pt x="144" y="596"/>
                    <a:pt x="311" y="596"/>
                  </a:cubicBezTo>
                  <a:cubicBezTo>
                    <a:pt x="477" y="596"/>
                    <a:pt x="596" y="477"/>
                    <a:pt x="596" y="310"/>
                  </a:cubicBezTo>
                  <a:cubicBezTo>
                    <a:pt x="596" y="144"/>
                    <a:pt x="477" y="1"/>
                    <a:pt x="3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58"/>
            <p:cNvSpPr/>
            <p:nvPr/>
          </p:nvSpPr>
          <p:spPr>
            <a:xfrm>
              <a:off x="4609250" y="3345975"/>
              <a:ext cx="14925" cy="14925"/>
            </a:xfrm>
            <a:custGeom>
              <a:avLst/>
              <a:gdLst/>
              <a:ahLst/>
              <a:cxnLst/>
              <a:rect l="l" t="t" r="r" b="b"/>
              <a:pathLst>
                <a:path w="597" h="597" extrusionOk="0">
                  <a:moveTo>
                    <a:pt x="287" y="1"/>
                  </a:moveTo>
                  <a:cubicBezTo>
                    <a:pt x="144" y="1"/>
                    <a:pt x="1" y="144"/>
                    <a:pt x="1" y="310"/>
                  </a:cubicBezTo>
                  <a:cubicBezTo>
                    <a:pt x="1" y="477"/>
                    <a:pt x="144" y="596"/>
                    <a:pt x="287" y="596"/>
                  </a:cubicBezTo>
                  <a:cubicBezTo>
                    <a:pt x="453" y="596"/>
                    <a:pt x="596" y="477"/>
                    <a:pt x="596" y="310"/>
                  </a:cubicBezTo>
                  <a:cubicBezTo>
                    <a:pt x="596" y="144"/>
                    <a:pt x="453"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58"/>
            <p:cNvSpPr/>
            <p:nvPr/>
          </p:nvSpPr>
          <p:spPr>
            <a:xfrm>
              <a:off x="4653925" y="3301325"/>
              <a:ext cx="15500" cy="14900"/>
            </a:xfrm>
            <a:custGeom>
              <a:avLst/>
              <a:gdLst/>
              <a:ahLst/>
              <a:cxnLst/>
              <a:rect l="l" t="t" r="r" b="b"/>
              <a:pathLst>
                <a:path w="620" h="596" extrusionOk="0">
                  <a:moveTo>
                    <a:pt x="310" y="1"/>
                  </a:moveTo>
                  <a:cubicBezTo>
                    <a:pt x="143" y="1"/>
                    <a:pt x="0" y="120"/>
                    <a:pt x="0" y="286"/>
                  </a:cubicBezTo>
                  <a:cubicBezTo>
                    <a:pt x="0" y="453"/>
                    <a:pt x="143" y="596"/>
                    <a:pt x="310" y="596"/>
                  </a:cubicBezTo>
                  <a:cubicBezTo>
                    <a:pt x="476" y="596"/>
                    <a:pt x="619" y="453"/>
                    <a:pt x="619" y="286"/>
                  </a:cubicBezTo>
                  <a:cubicBezTo>
                    <a:pt x="619" y="120"/>
                    <a:pt x="476" y="1"/>
                    <a:pt x="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58"/>
            <p:cNvSpPr/>
            <p:nvPr/>
          </p:nvSpPr>
          <p:spPr>
            <a:xfrm>
              <a:off x="4653925" y="3391225"/>
              <a:ext cx="15500" cy="14900"/>
            </a:xfrm>
            <a:custGeom>
              <a:avLst/>
              <a:gdLst/>
              <a:ahLst/>
              <a:cxnLst/>
              <a:rect l="l" t="t" r="r" b="b"/>
              <a:pathLst>
                <a:path w="620" h="596" extrusionOk="0">
                  <a:moveTo>
                    <a:pt x="310" y="1"/>
                  </a:moveTo>
                  <a:cubicBezTo>
                    <a:pt x="143" y="1"/>
                    <a:pt x="0" y="143"/>
                    <a:pt x="0" y="310"/>
                  </a:cubicBezTo>
                  <a:cubicBezTo>
                    <a:pt x="0" y="453"/>
                    <a:pt x="143" y="596"/>
                    <a:pt x="310" y="596"/>
                  </a:cubicBezTo>
                  <a:cubicBezTo>
                    <a:pt x="476" y="596"/>
                    <a:pt x="619" y="453"/>
                    <a:pt x="619" y="310"/>
                  </a:cubicBezTo>
                  <a:cubicBezTo>
                    <a:pt x="619" y="143"/>
                    <a:pt x="476" y="1"/>
                    <a:pt x="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58"/>
            <p:cNvSpPr/>
            <p:nvPr/>
          </p:nvSpPr>
          <p:spPr>
            <a:xfrm>
              <a:off x="4551500" y="3270975"/>
              <a:ext cx="192925" cy="165300"/>
            </a:xfrm>
            <a:custGeom>
              <a:avLst/>
              <a:gdLst/>
              <a:ahLst/>
              <a:cxnLst/>
              <a:rect l="l" t="t" r="r" b="b"/>
              <a:pathLst>
                <a:path w="7717" h="6612" extrusionOk="0">
                  <a:moveTo>
                    <a:pt x="4407" y="595"/>
                  </a:moveTo>
                  <a:cubicBezTo>
                    <a:pt x="5216" y="595"/>
                    <a:pt x="5597" y="1572"/>
                    <a:pt x="5050" y="2120"/>
                  </a:cubicBezTo>
                  <a:cubicBezTo>
                    <a:pt x="4864" y="2305"/>
                    <a:pt x="4638" y="2388"/>
                    <a:pt x="4418" y="2388"/>
                  </a:cubicBezTo>
                  <a:cubicBezTo>
                    <a:pt x="3960" y="2388"/>
                    <a:pt x="3525" y="2031"/>
                    <a:pt x="3525" y="1500"/>
                  </a:cubicBezTo>
                  <a:cubicBezTo>
                    <a:pt x="3525" y="1000"/>
                    <a:pt x="3930" y="619"/>
                    <a:pt x="4407" y="619"/>
                  </a:cubicBezTo>
                  <a:lnTo>
                    <a:pt x="4407" y="595"/>
                  </a:lnTo>
                  <a:close/>
                  <a:moveTo>
                    <a:pt x="4407" y="3001"/>
                  </a:moveTo>
                  <a:cubicBezTo>
                    <a:pt x="4573" y="3001"/>
                    <a:pt x="4716" y="3144"/>
                    <a:pt x="4716" y="3310"/>
                  </a:cubicBezTo>
                  <a:cubicBezTo>
                    <a:pt x="4716" y="3484"/>
                    <a:pt x="4570" y="3594"/>
                    <a:pt x="4416" y="3594"/>
                  </a:cubicBezTo>
                  <a:cubicBezTo>
                    <a:pt x="4338" y="3594"/>
                    <a:pt x="4257" y="3565"/>
                    <a:pt x="4192" y="3501"/>
                  </a:cubicBezTo>
                  <a:cubicBezTo>
                    <a:pt x="4002" y="3334"/>
                    <a:pt x="4145" y="3001"/>
                    <a:pt x="4407" y="3001"/>
                  </a:cubicBezTo>
                  <a:close/>
                  <a:moveTo>
                    <a:pt x="2596" y="2400"/>
                  </a:moveTo>
                  <a:cubicBezTo>
                    <a:pt x="3055" y="2400"/>
                    <a:pt x="3502" y="2762"/>
                    <a:pt x="3502" y="3310"/>
                  </a:cubicBezTo>
                  <a:cubicBezTo>
                    <a:pt x="3502" y="3810"/>
                    <a:pt x="3097" y="4215"/>
                    <a:pt x="2621" y="4215"/>
                  </a:cubicBezTo>
                  <a:lnTo>
                    <a:pt x="2597" y="4191"/>
                  </a:lnTo>
                  <a:cubicBezTo>
                    <a:pt x="1811" y="4191"/>
                    <a:pt x="1406" y="3239"/>
                    <a:pt x="1978" y="2667"/>
                  </a:cubicBezTo>
                  <a:cubicBezTo>
                    <a:pt x="2155" y="2483"/>
                    <a:pt x="2376" y="2400"/>
                    <a:pt x="2596" y="2400"/>
                  </a:cubicBezTo>
                  <a:close/>
                  <a:moveTo>
                    <a:pt x="6168" y="2400"/>
                  </a:moveTo>
                  <a:cubicBezTo>
                    <a:pt x="6627" y="2400"/>
                    <a:pt x="7074" y="2762"/>
                    <a:pt x="7074" y="3310"/>
                  </a:cubicBezTo>
                  <a:cubicBezTo>
                    <a:pt x="7074" y="3787"/>
                    <a:pt x="6693" y="4191"/>
                    <a:pt x="6217" y="4215"/>
                  </a:cubicBezTo>
                  <a:lnTo>
                    <a:pt x="6169" y="4191"/>
                  </a:lnTo>
                  <a:cubicBezTo>
                    <a:pt x="5383" y="4191"/>
                    <a:pt x="4978" y="3239"/>
                    <a:pt x="5550" y="2667"/>
                  </a:cubicBezTo>
                  <a:cubicBezTo>
                    <a:pt x="5727" y="2483"/>
                    <a:pt x="5949" y="2400"/>
                    <a:pt x="6168" y="2400"/>
                  </a:cubicBezTo>
                  <a:close/>
                  <a:moveTo>
                    <a:pt x="4382" y="4186"/>
                  </a:moveTo>
                  <a:cubicBezTo>
                    <a:pt x="4841" y="4186"/>
                    <a:pt x="5288" y="4548"/>
                    <a:pt x="5288" y="5096"/>
                  </a:cubicBezTo>
                  <a:cubicBezTo>
                    <a:pt x="5312" y="5573"/>
                    <a:pt x="4907" y="6001"/>
                    <a:pt x="4407" y="6001"/>
                  </a:cubicBezTo>
                  <a:lnTo>
                    <a:pt x="4383" y="5977"/>
                  </a:lnTo>
                  <a:cubicBezTo>
                    <a:pt x="3597" y="5977"/>
                    <a:pt x="3192" y="5025"/>
                    <a:pt x="3764" y="4453"/>
                  </a:cubicBezTo>
                  <a:cubicBezTo>
                    <a:pt x="3941" y="4269"/>
                    <a:pt x="4163" y="4186"/>
                    <a:pt x="4382" y="4186"/>
                  </a:cubicBezTo>
                  <a:close/>
                  <a:moveTo>
                    <a:pt x="4407" y="0"/>
                  </a:moveTo>
                  <a:cubicBezTo>
                    <a:pt x="1477" y="0"/>
                    <a:pt x="1" y="3572"/>
                    <a:pt x="2073" y="5644"/>
                  </a:cubicBezTo>
                  <a:cubicBezTo>
                    <a:pt x="2741" y="6313"/>
                    <a:pt x="3566" y="6612"/>
                    <a:pt x="4377" y="6612"/>
                  </a:cubicBezTo>
                  <a:cubicBezTo>
                    <a:pt x="6078" y="6612"/>
                    <a:pt x="7717" y="5294"/>
                    <a:pt x="7717" y="3310"/>
                  </a:cubicBezTo>
                  <a:cubicBezTo>
                    <a:pt x="7717" y="1477"/>
                    <a:pt x="6240" y="0"/>
                    <a:pt x="44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58"/>
            <p:cNvSpPr/>
            <p:nvPr/>
          </p:nvSpPr>
          <p:spPr>
            <a:xfrm>
              <a:off x="4490775" y="3225525"/>
              <a:ext cx="298900" cy="256225"/>
            </a:xfrm>
            <a:custGeom>
              <a:avLst/>
              <a:gdLst/>
              <a:ahLst/>
              <a:cxnLst/>
              <a:rect l="l" t="t" r="r" b="b"/>
              <a:pathLst>
                <a:path w="11956" h="10249" extrusionOk="0">
                  <a:moveTo>
                    <a:pt x="6816" y="1225"/>
                  </a:moveTo>
                  <a:cubicBezTo>
                    <a:pt x="8819" y="1225"/>
                    <a:pt x="10741" y="2781"/>
                    <a:pt x="10741" y="5128"/>
                  </a:cubicBezTo>
                  <a:cubicBezTo>
                    <a:pt x="10741" y="7295"/>
                    <a:pt x="8979" y="9034"/>
                    <a:pt x="6836" y="9034"/>
                  </a:cubicBezTo>
                  <a:cubicBezTo>
                    <a:pt x="3359" y="9034"/>
                    <a:pt x="1620" y="4843"/>
                    <a:pt x="4073" y="2390"/>
                  </a:cubicBezTo>
                  <a:cubicBezTo>
                    <a:pt x="4870" y="1585"/>
                    <a:pt x="5852" y="1225"/>
                    <a:pt x="6816" y="1225"/>
                  </a:cubicBezTo>
                  <a:close/>
                  <a:moveTo>
                    <a:pt x="6799" y="1"/>
                  </a:moveTo>
                  <a:cubicBezTo>
                    <a:pt x="5540" y="1"/>
                    <a:pt x="4257" y="468"/>
                    <a:pt x="3216" y="1508"/>
                  </a:cubicBezTo>
                  <a:cubicBezTo>
                    <a:pt x="1" y="4723"/>
                    <a:pt x="2287" y="10248"/>
                    <a:pt x="6836" y="10248"/>
                  </a:cubicBezTo>
                  <a:lnTo>
                    <a:pt x="11956" y="10248"/>
                  </a:lnTo>
                  <a:lnTo>
                    <a:pt x="11956" y="9653"/>
                  </a:lnTo>
                  <a:lnTo>
                    <a:pt x="9241" y="9653"/>
                  </a:lnTo>
                  <a:cubicBezTo>
                    <a:pt x="10908" y="8748"/>
                    <a:pt x="11956" y="7010"/>
                    <a:pt x="11956" y="5128"/>
                  </a:cubicBezTo>
                  <a:cubicBezTo>
                    <a:pt x="11956" y="2036"/>
                    <a:pt x="9429" y="1"/>
                    <a:pt x="67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3" name="Google Shape;1663;p58"/>
          <p:cNvGrpSpPr/>
          <p:nvPr/>
        </p:nvGrpSpPr>
        <p:grpSpPr>
          <a:xfrm>
            <a:off x="4828300" y="2899941"/>
            <a:ext cx="343682" cy="302816"/>
            <a:chOff x="3965075" y="3241200"/>
            <a:chExt cx="255450" cy="225075"/>
          </a:xfrm>
        </p:grpSpPr>
        <p:sp>
          <p:nvSpPr>
            <p:cNvPr id="1664" name="Google Shape;1664;p58"/>
            <p:cNvSpPr/>
            <p:nvPr/>
          </p:nvSpPr>
          <p:spPr>
            <a:xfrm>
              <a:off x="4009725" y="3406100"/>
              <a:ext cx="38725" cy="14925"/>
            </a:xfrm>
            <a:custGeom>
              <a:avLst/>
              <a:gdLst/>
              <a:ahLst/>
              <a:cxnLst/>
              <a:rect l="l" t="t" r="r" b="b"/>
              <a:pathLst>
                <a:path w="1549" h="597" extrusionOk="0">
                  <a:moveTo>
                    <a:pt x="1" y="1"/>
                  </a:moveTo>
                  <a:lnTo>
                    <a:pt x="1" y="596"/>
                  </a:lnTo>
                  <a:lnTo>
                    <a:pt x="1334" y="596"/>
                  </a:lnTo>
                  <a:lnTo>
                    <a:pt x="154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58"/>
            <p:cNvSpPr/>
            <p:nvPr/>
          </p:nvSpPr>
          <p:spPr>
            <a:xfrm>
              <a:off x="4137150" y="3406100"/>
              <a:ext cx="38700" cy="14925"/>
            </a:xfrm>
            <a:custGeom>
              <a:avLst/>
              <a:gdLst/>
              <a:ahLst/>
              <a:cxnLst/>
              <a:rect l="l" t="t" r="r" b="b"/>
              <a:pathLst>
                <a:path w="1548" h="597" extrusionOk="0">
                  <a:moveTo>
                    <a:pt x="0" y="1"/>
                  </a:moveTo>
                  <a:lnTo>
                    <a:pt x="214" y="596"/>
                  </a:lnTo>
                  <a:lnTo>
                    <a:pt x="1548" y="596"/>
                  </a:lnTo>
                  <a:lnTo>
                    <a:pt x="15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58"/>
            <p:cNvSpPr/>
            <p:nvPr/>
          </p:nvSpPr>
          <p:spPr>
            <a:xfrm>
              <a:off x="3965075" y="3241200"/>
              <a:ext cx="255450" cy="225075"/>
            </a:xfrm>
            <a:custGeom>
              <a:avLst/>
              <a:gdLst/>
              <a:ahLst/>
              <a:cxnLst/>
              <a:rect l="l" t="t" r="r" b="b"/>
              <a:pathLst>
                <a:path w="10218" h="9003" extrusionOk="0">
                  <a:moveTo>
                    <a:pt x="4144" y="6002"/>
                  </a:moveTo>
                  <a:lnTo>
                    <a:pt x="3549" y="7788"/>
                  </a:lnTo>
                  <a:lnTo>
                    <a:pt x="1168" y="7788"/>
                  </a:lnTo>
                  <a:lnTo>
                    <a:pt x="1168" y="6002"/>
                  </a:lnTo>
                  <a:close/>
                  <a:moveTo>
                    <a:pt x="9026" y="6002"/>
                  </a:moveTo>
                  <a:lnTo>
                    <a:pt x="9026" y="7788"/>
                  </a:lnTo>
                  <a:lnTo>
                    <a:pt x="6645" y="7788"/>
                  </a:lnTo>
                  <a:lnTo>
                    <a:pt x="6050" y="6002"/>
                  </a:lnTo>
                  <a:close/>
                  <a:moveTo>
                    <a:pt x="1" y="0"/>
                  </a:moveTo>
                  <a:lnTo>
                    <a:pt x="1" y="9002"/>
                  </a:lnTo>
                  <a:lnTo>
                    <a:pt x="4430" y="9002"/>
                  </a:lnTo>
                  <a:lnTo>
                    <a:pt x="5026" y="7216"/>
                  </a:lnTo>
                  <a:lnTo>
                    <a:pt x="5192" y="7216"/>
                  </a:lnTo>
                  <a:lnTo>
                    <a:pt x="5788" y="9002"/>
                  </a:lnTo>
                  <a:lnTo>
                    <a:pt x="10217" y="9002"/>
                  </a:lnTo>
                  <a:lnTo>
                    <a:pt x="10217" y="0"/>
                  </a:lnTo>
                  <a:lnTo>
                    <a:pt x="8431" y="0"/>
                  </a:lnTo>
                  <a:lnTo>
                    <a:pt x="8431" y="596"/>
                  </a:lnTo>
                  <a:lnTo>
                    <a:pt x="9622" y="596"/>
                  </a:lnTo>
                  <a:lnTo>
                    <a:pt x="9622" y="4787"/>
                  </a:lnTo>
                  <a:lnTo>
                    <a:pt x="596" y="4787"/>
                  </a:lnTo>
                  <a:lnTo>
                    <a:pt x="596" y="596"/>
                  </a:lnTo>
                  <a:lnTo>
                    <a:pt x="1787" y="596"/>
                  </a:lnTo>
                  <a:lnTo>
                    <a:pt x="178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7" name="Google Shape;1667;p58"/>
          <p:cNvGrpSpPr/>
          <p:nvPr/>
        </p:nvGrpSpPr>
        <p:grpSpPr>
          <a:xfrm>
            <a:off x="4107401" y="2879121"/>
            <a:ext cx="222731" cy="344456"/>
            <a:chOff x="3429250" y="3225725"/>
            <a:chExt cx="165550" cy="256025"/>
          </a:xfrm>
        </p:grpSpPr>
        <p:sp>
          <p:nvSpPr>
            <p:cNvPr id="1668" name="Google Shape;1668;p58"/>
            <p:cNvSpPr/>
            <p:nvPr/>
          </p:nvSpPr>
          <p:spPr>
            <a:xfrm>
              <a:off x="3429250" y="3225725"/>
              <a:ext cx="165550" cy="75625"/>
            </a:xfrm>
            <a:custGeom>
              <a:avLst/>
              <a:gdLst/>
              <a:ahLst/>
              <a:cxnLst/>
              <a:rect l="l" t="t" r="r" b="b"/>
              <a:pathLst>
                <a:path w="6622" h="3025" extrusionOk="0">
                  <a:moveTo>
                    <a:pt x="4478" y="0"/>
                  </a:moveTo>
                  <a:cubicBezTo>
                    <a:pt x="3668" y="24"/>
                    <a:pt x="3001" y="691"/>
                    <a:pt x="3001" y="1524"/>
                  </a:cubicBezTo>
                  <a:lnTo>
                    <a:pt x="3001" y="1834"/>
                  </a:lnTo>
                  <a:lnTo>
                    <a:pt x="1" y="1834"/>
                  </a:lnTo>
                  <a:lnTo>
                    <a:pt x="1" y="3025"/>
                  </a:lnTo>
                  <a:lnTo>
                    <a:pt x="6621" y="3025"/>
                  </a:lnTo>
                  <a:lnTo>
                    <a:pt x="6621" y="1810"/>
                  </a:lnTo>
                  <a:lnTo>
                    <a:pt x="3597" y="1810"/>
                  </a:lnTo>
                  <a:lnTo>
                    <a:pt x="3597" y="1524"/>
                  </a:lnTo>
                  <a:cubicBezTo>
                    <a:pt x="3597" y="1024"/>
                    <a:pt x="3978" y="619"/>
                    <a:pt x="4478" y="596"/>
                  </a:cubicBezTo>
                  <a:lnTo>
                    <a:pt x="5073" y="596"/>
                  </a:lnTo>
                  <a:lnTo>
                    <a:pt x="507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58"/>
            <p:cNvSpPr/>
            <p:nvPr/>
          </p:nvSpPr>
          <p:spPr>
            <a:xfrm>
              <a:off x="3496525" y="3361450"/>
              <a:ext cx="29800" cy="59575"/>
            </a:xfrm>
            <a:custGeom>
              <a:avLst/>
              <a:gdLst/>
              <a:ahLst/>
              <a:cxnLst/>
              <a:rect l="l" t="t" r="r" b="b"/>
              <a:pathLst>
                <a:path w="1192" h="2383" extrusionOk="0">
                  <a:moveTo>
                    <a:pt x="596" y="1"/>
                  </a:moveTo>
                  <a:cubicBezTo>
                    <a:pt x="263" y="1"/>
                    <a:pt x="1" y="525"/>
                    <a:pt x="1" y="1192"/>
                  </a:cubicBezTo>
                  <a:cubicBezTo>
                    <a:pt x="1" y="1858"/>
                    <a:pt x="263" y="2382"/>
                    <a:pt x="596" y="2382"/>
                  </a:cubicBezTo>
                  <a:cubicBezTo>
                    <a:pt x="929" y="2382"/>
                    <a:pt x="1191" y="1858"/>
                    <a:pt x="1191" y="1192"/>
                  </a:cubicBezTo>
                  <a:cubicBezTo>
                    <a:pt x="1191" y="525"/>
                    <a:pt x="929" y="1"/>
                    <a:pt x="5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58"/>
            <p:cNvSpPr/>
            <p:nvPr/>
          </p:nvSpPr>
          <p:spPr>
            <a:xfrm>
              <a:off x="3444725" y="3316200"/>
              <a:ext cx="133400" cy="165550"/>
            </a:xfrm>
            <a:custGeom>
              <a:avLst/>
              <a:gdLst/>
              <a:ahLst/>
              <a:cxnLst/>
              <a:rect l="l" t="t" r="r" b="b"/>
              <a:pathLst>
                <a:path w="5336" h="6622" extrusionOk="0">
                  <a:moveTo>
                    <a:pt x="2668" y="1192"/>
                  </a:moveTo>
                  <a:cubicBezTo>
                    <a:pt x="3335" y="1192"/>
                    <a:pt x="3859" y="2001"/>
                    <a:pt x="3859" y="2978"/>
                  </a:cubicBezTo>
                  <a:cubicBezTo>
                    <a:pt x="3859" y="3978"/>
                    <a:pt x="3335" y="4764"/>
                    <a:pt x="2668" y="4764"/>
                  </a:cubicBezTo>
                  <a:cubicBezTo>
                    <a:pt x="2001" y="4764"/>
                    <a:pt x="1477" y="3978"/>
                    <a:pt x="1477" y="2978"/>
                  </a:cubicBezTo>
                  <a:cubicBezTo>
                    <a:pt x="1477" y="2001"/>
                    <a:pt x="2001" y="1192"/>
                    <a:pt x="2668" y="1192"/>
                  </a:cubicBezTo>
                  <a:close/>
                  <a:moveTo>
                    <a:pt x="1" y="1"/>
                  </a:moveTo>
                  <a:lnTo>
                    <a:pt x="596" y="6621"/>
                  </a:lnTo>
                  <a:lnTo>
                    <a:pt x="4740" y="6621"/>
                  </a:lnTo>
                  <a:lnTo>
                    <a:pt x="53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1" name="Google Shape;1671;p58"/>
          <p:cNvGrpSpPr/>
          <p:nvPr/>
        </p:nvGrpSpPr>
        <p:grpSpPr>
          <a:xfrm>
            <a:off x="3258353" y="2919954"/>
            <a:ext cx="344456" cy="262757"/>
            <a:chOff x="2798175" y="3256075"/>
            <a:chExt cx="256025" cy="195300"/>
          </a:xfrm>
        </p:grpSpPr>
        <p:sp>
          <p:nvSpPr>
            <p:cNvPr id="1672" name="Google Shape;1672;p58"/>
            <p:cNvSpPr/>
            <p:nvPr/>
          </p:nvSpPr>
          <p:spPr>
            <a:xfrm>
              <a:off x="2911300" y="3345975"/>
              <a:ext cx="29775" cy="30400"/>
            </a:xfrm>
            <a:custGeom>
              <a:avLst/>
              <a:gdLst/>
              <a:ahLst/>
              <a:cxnLst/>
              <a:rect l="l" t="t" r="r" b="b"/>
              <a:pathLst>
                <a:path w="1191" h="1216" extrusionOk="0">
                  <a:moveTo>
                    <a:pt x="595" y="1"/>
                  </a:moveTo>
                  <a:cubicBezTo>
                    <a:pt x="262" y="1"/>
                    <a:pt x="0" y="286"/>
                    <a:pt x="0" y="620"/>
                  </a:cubicBezTo>
                  <a:cubicBezTo>
                    <a:pt x="0" y="929"/>
                    <a:pt x="262" y="1215"/>
                    <a:pt x="595" y="1215"/>
                  </a:cubicBezTo>
                  <a:cubicBezTo>
                    <a:pt x="929" y="1215"/>
                    <a:pt x="1191" y="929"/>
                    <a:pt x="1191" y="620"/>
                  </a:cubicBezTo>
                  <a:cubicBezTo>
                    <a:pt x="1191" y="286"/>
                    <a:pt x="929" y="1"/>
                    <a:pt x="5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58"/>
            <p:cNvSpPr/>
            <p:nvPr/>
          </p:nvSpPr>
          <p:spPr>
            <a:xfrm>
              <a:off x="2866625" y="3316200"/>
              <a:ext cx="104825" cy="89375"/>
            </a:xfrm>
            <a:custGeom>
              <a:avLst/>
              <a:gdLst/>
              <a:ahLst/>
              <a:cxnLst/>
              <a:rect l="l" t="t" r="r" b="b"/>
              <a:pathLst>
                <a:path w="4193" h="3575" extrusionOk="0">
                  <a:moveTo>
                    <a:pt x="2385" y="616"/>
                  </a:moveTo>
                  <a:cubicBezTo>
                    <a:pt x="2991" y="616"/>
                    <a:pt x="3573" y="1090"/>
                    <a:pt x="3573" y="1811"/>
                  </a:cubicBezTo>
                  <a:cubicBezTo>
                    <a:pt x="3573" y="2454"/>
                    <a:pt x="3025" y="3002"/>
                    <a:pt x="2382" y="3002"/>
                  </a:cubicBezTo>
                  <a:cubicBezTo>
                    <a:pt x="1311" y="3002"/>
                    <a:pt x="787" y="1716"/>
                    <a:pt x="1549" y="977"/>
                  </a:cubicBezTo>
                  <a:cubicBezTo>
                    <a:pt x="1790" y="728"/>
                    <a:pt x="2090" y="616"/>
                    <a:pt x="2385" y="616"/>
                  </a:cubicBezTo>
                  <a:close/>
                  <a:moveTo>
                    <a:pt x="2382" y="1"/>
                  </a:moveTo>
                  <a:cubicBezTo>
                    <a:pt x="787" y="25"/>
                    <a:pt x="1" y="1930"/>
                    <a:pt x="1144" y="3049"/>
                  </a:cubicBezTo>
                  <a:cubicBezTo>
                    <a:pt x="1507" y="3412"/>
                    <a:pt x="1952" y="3574"/>
                    <a:pt x="2388" y="3574"/>
                  </a:cubicBezTo>
                  <a:cubicBezTo>
                    <a:pt x="3300" y="3574"/>
                    <a:pt x="4176" y="2866"/>
                    <a:pt x="4192" y="1787"/>
                  </a:cubicBezTo>
                  <a:cubicBezTo>
                    <a:pt x="4192" y="787"/>
                    <a:pt x="3383" y="1"/>
                    <a:pt x="23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58"/>
            <p:cNvSpPr/>
            <p:nvPr/>
          </p:nvSpPr>
          <p:spPr>
            <a:xfrm>
              <a:off x="2798175" y="3256075"/>
              <a:ext cx="256025" cy="195300"/>
            </a:xfrm>
            <a:custGeom>
              <a:avLst/>
              <a:gdLst/>
              <a:ahLst/>
              <a:cxnLst/>
              <a:rect l="l" t="t" r="r" b="b"/>
              <a:pathLst>
                <a:path w="10241" h="7812" extrusionOk="0">
                  <a:moveTo>
                    <a:pt x="9002" y="2406"/>
                  </a:moveTo>
                  <a:lnTo>
                    <a:pt x="9002" y="3001"/>
                  </a:lnTo>
                  <a:lnTo>
                    <a:pt x="8407" y="3001"/>
                  </a:lnTo>
                  <a:lnTo>
                    <a:pt x="8407" y="2406"/>
                  </a:lnTo>
                  <a:close/>
                  <a:moveTo>
                    <a:pt x="5096" y="1802"/>
                  </a:moveTo>
                  <a:cubicBezTo>
                    <a:pt x="6332" y="1802"/>
                    <a:pt x="7526" y="2762"/>
                    <a:pt x="7526" y="4216"/>
                  </a:cubicBezTo>
                  <a:cubicBezTo>
                    <a:pt x="7526" y="5526"/>
                    <a:pt x="6430" y="6597"/>
                    <a:pt x="5120" y="6597"/>
                  </a:cubicBezTo>
                  <a:cubicBezTo>
                    <a:pt x="2977" y="6597"/>
                    <a:pt x="1905" y="4025"/>
                    <a:pt x="3430" y="2501"/>
                  </a:cubicBezTo>
                  <a:cubicBezTo>
                    <a:pt x="3913" y="2018"/>
                    <a:pt x="4509" y="1802"/>
                    <a:pt x="5096" y="1802"/>
                  </a:cubicBezTo>
                  <a:close/>
                  <a:moveTo>
                    <a:pt x="3144" y="1"/>
                  </a:moveTo>
                  <a:lnTo>
                    <a:pt x="2548" y="1191"/>
                  </a:lnTo>
                  <a:lnTo>
                    <a:pt x="1501" y="1191"/>
                  </a:lnTo>
                  <a:lnTo>
                    <a:pt x="1501" y="596"/>
                  </a:lnTo>
                  <a:lnTo>
                    <a:pt x="905" y="596"/>
                  </a:lnTo>
                  <a:lnTo>
                    <a:pt x="905" y="1191"/>
                  </a:lnTo>
                  <a:lnTo>
                    <a:pt x="0" y="1191"/>
                  </a:lnTo>
                  <a:lnTo>
                    <a:pt x="0" y="7812"/>
                  </a:lnTo>
                  <a:lnTo>
                    <a:pt x="10241" y="7812"/>
                  </a:lnTo>
                  <a:lnTo>
                    <a:pt x="10241" y="1215"/>
                  </a:lnTo>
                  <a:lnTo>
                    <a:pt x="7692" y="1215"/>
                  </a:lnTo>
                  <a:lnTo>
                    <a:pt x="709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5" name="Google Shape;1675;p58"/>
          <p:cNvGrpSpPr/>
          <p:nvPr/>
        </p:nvGrpSpPr>
        <p:grpSpPr>
          <a:xfrm>
            <a:off x="2482965" y="2879121"/>
            <a:ext cx="345263" cy="344456"/>
            <a:chOff x="2221850" y="3225725"/>
            <a:chExt cx="256625" cy="256025"/>
          </a:xfrm>
        </p:grpSpPr>
        <p:sp>
          <p:nvSpPr>
            <p:cNvPr id="1676" name="Google Shape;1676;p58"/>
            <p:cNvSpPr/>
            <p:nvPr/>
          </p:nvSpPr>
          <p:spPr>
            <a:xfrm>
              <a:off x="2342725" y="3275725"/>
              <a:ext cx="20250" cy="20875"/>
            </a:xfrm>
            <a:custGeom>
              <a:avLst/>
              <a:gdLst/>
              <a:ahLst/>
              <a:cxnLst/>
              <a:rect l="l" t="t" r="r" b="b"/>
              <a:pathLst>
                <a:path w="810" h="835" extrusionOk="0">
                  <a:moveTo>
                    <a:pt x="0" y="1"/>
                  </a:moveTo>
                  <a:lnTo>
                    <a:pt x="0" y="834"/>
                  </a:lnTo>
                  <a:lnTo>
                    <a:pt x="810" y="429"/>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58"/>
            <p:cNvSpPr/>
            <p:nvPr/>
          </p:nvSpPr>
          <p:spPr>
            <a:xfrm>
              <a:off x="2221850" y="3225725"/>
              <a:ext cx="256625" cy="120275"/>
            </a:xfrm>
            <a:custGeom>
              <a:avLst/>
              <a:gdLst/>
              <a:ahLst/>
              <a:cxnLst/>
              <a:rect l="l" t="t" r="r" b="b"/>
              <a:pathLst>
                <a:path w="10265" h="4811" extrusionOk="0">
                  <a:moveTo>
                    <a:pt x="4240" y="1048"/>
                  </a:moveTo>
                  <a:lnTo>
                    <a:pt x="7002" y="2429"/>
                  </a:lnTo>
                  <a:lnTo>
                    <a:pt x="4240" y="3810"/>
                  </a:lnTo>
                  <a:lnTo>
                    <a:pt x="4240" y="1048"/>
                  </a:lnTo>
                  <a:close/>
                  <a:moveTo>
                    <a:pt x="1" y="0"/>
                  </a:moveTo>
                  <a:lnTo>
                    <a:pt x="1" y="4811"/>
                  </a:lnTo>
                  <a:lnTo>
                    <a:pt x="10265" y="4811"/>
                  </a:lnTo>
                  <a:lnTo>
                    <a:pt x="102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58"/>
            <p:cNvSpPr/>
            <p:nvPr/>
          </p:nvSpPr>
          <p:spPr>
            <a:xfrm>
              <a:off x="2245075" y="3421450"/>
              <a:ext cx="60150" cy="60300"/>
            </a:xfrm>
            <a:custGeom>
              <a:avLst/>
              <a:gdLst/>
              <a:ahLst/>
              <a:cxnLst/>
              <a:rect l="l" t="t" r="r" b="b"/>
              <a:pathLst>
                <a:path w="2406" h="2412" extrusionOk="0">
                  <a:moveTo>
                    <a:pt x="1203" y="0"/>
                  </a:moveTo>
                  <a:cubicBezTo>
                    <a:pt x="602" y="0"/>
                    <a:pt x="1" y="399"/>
                    <a:pt x="1" y="1197"/>
                  </a:cubicBezTo>
                  <a:lnTo>
                    <a:pt x="1" y="2411"/>
                  </a:lnTo>
                  <a:lnTo>
                    <a:pt x="2406" y="2411"/>
                  </a:lnTo>
                  <a:lnTo>
                    <a:pt x="2406" y="1197"/>
                  </a:lnTo>
                  <a:cubicBezTo>
                    <a:pt x="2406" y="399"/>
                    <a:pt x="1805" y="0"/>
                    <a:pt x="1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58"/>
            <p:cNvSpPr/>
            <p:nvPr/>
          </p:nvSpPr>
          <p:spPr>
            <a:xfrm>
              <a:off x="2320100" y="3421450"/>
              <a:ext cx="60150" cy="60300"/>
            </a:xfrm>
            <a:custGeom>
              <a:avLst/>
              <a:gdLst/>
              <a:ahLst/>
              <a:cxnLst/>
              <a:rect l="l" t="t" r="r" b="b"/>
              <a:pathLst>
                <a:path w="2406" h="2412" extrusionOk="0">
                  <a:moveTo>
                    <a:pt x="1203" y="0"/>
                  </a:moveTo>
                  <a:cubicBezTo>
                    <a:pt x="602" y="0"/>
                    <a:pt x="0" y="399"/>
                    <a:pt x="0" y="1197"/>
                  </a:cubicBezTo>
                  <a:lnTo>
                    <a:pt x="0" y="2411"/>
                  </a:lnTo>
                  <a:lnTo>
                    <a:pt x="2406" y="2411"/>
                  </a:lnTo>
                  <a:lnTo>
                    <a:pt x="2406" y="1197"/>
                  </a:lnTo>
                  <a:cubicBezTo>
                    <a:pt x="2406" y="399"/>
                    <a:pt x="1804" y="0"/>
                    <a:pt x="1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58"/>
            <p:cNvSpPr/>
            <p:nvPr/>
          </p:nvSpPr>
          <p:spPr>
            <a:xfrm>
              <a:off x="2395100" y="3421450"/>
              <a:ext cx="60175" cy="60300"/>
            </a:xfrm>
            <a:custGeom>
              <a:avLst/>
              <a:gdLst/>
              <a:ahLst/>
              <a:cxnLst/>
              <a:rect l="l" t="t" r="r" b="b"/>
              <a:pathLst>
                <a:path w="2407" h="2412" extrusionOk="0">
                  <a:moveTo>
                    <a:pt x="1204" y="0"/>
                  </a:moveTo>
                  <a:cubicBezTo>
                    <a:pt x="602" y="0"/>
                    <a:pt x="1" y="399"/>
                    <a:pt x="1" y="1197"/>
                  </a:cubicBezTo>
                  <a:lnTo>
                    <a:pt x="1" y="2411"/>
                  </a:lnTo>
                  <a:lnTo>
                    <a:pt x="2406" y="2411"/>
                  </a:lnTo>
                  <a:lnTo>
                    <a:pt x="2406" y="1197"/>
                  </a:lnTo>
                  <a:cubicBezTo>
                    <a:pt x="2406" y="399"/>
                    <a:pt x="1805" y="0"/>
                    <a:pt x="12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58"/>
            <p:cNvSpPr/>
            <p:nvPr/>
          </p:nvSpPr>
          <p:spPr>
            <a:xfrm>
              <a:off x="2282575" y="3361450"/>
              <a:ext cx="59575" cy="64925"/>
            </a:xfrm>
            <a:custGeom>
              <a:avLst/>
              <a:gdLst/>
              <a:ahLst/>
              <a:cxnLst/>
              <a:rect l="l" t="t" r="r" b="b"/>
              <a:pathLst>
                <a:path w="2383" h="2597" extrusionOk="0">
                  <a:moveTo>
                    <a:pt x="1192" y="1"/>
                  </a:moveTo>
                  <a:cubicBezTo>
                    <a:pt x="549" y="1"/>
                    <a:pt x="1" y="525"/>
                    <a:pt x="1" y="1192"/>
                  </a:cubicBezTo>
                  <a:lnTo>
                    <a:pt x="1" y="1811"/>
                  </a:lnTo>
                  <a:cubicBezTo>
                    <a:pt x="501" y="1882"/>
                    <a:pt x="930" y="2168"/>
                    <a:pt x="1192" y="2597"/>
                  </a:cubicBezTo>
                  <a:cubicBezTo>
                    <a:pt x="1477" y="2168"/>
                    <a:pt x="1906" y="1882"/>
                    <a:pt x="2382" y="1811"/>
                  </a:cubicBezTo>
                  <a:lnTo>
                    <a:pt x="2382" y="1192"/>
                  </a:lnTo>
                  <a:cubicBezTo>
                    <a:pt x="2382" y="525"/>
                    <a:pt x="1858" y="1"/>
                    <a:pt x="11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58"/>
            <p:cNvSpPr/>
            <p:nvPr/>
          </p:nvSpPr>
          <p:spPr>
            <a:xfrm>
              <a:off x="2357600" y="3361450"/>
              <a:ext cx="59575" cy="64925"/>
            </a:xfrm>
            <a:custGeom>
              <a:avLst/>
              <a:gdLst/>
              <a:ahLst/>
              <a:cxnLst/>
              <a:rect l="l" t="t" r="r" b="b"/>
              <a:pathLst>
                <a:path w="2383" h="2597" extrusionOk="0">
                  <a:moveTo>
                    <a:pt x="1191" y="1"/>
                  </a:moveTo>
                  <a:cubicBezTo>
                    <a:pt x="548" y="1"/>
                    <a:pt x="1" y="525"/>
                    <a:pt x="1" y="1192"/>
                  </a:cubicBezTo>
                  <a:lnTo>
                    <a:pt x="1" y="1811"/>
                  </a:lnTo>
                  <a:cubicBezTo>
                    <a:pt x="501" y="1882"/>
                    <a:pt x="929" y="2168"/>
                    <a:pt x="1191" y="2597"/>
                  </a:cubicBezTo>
                  <a:cubicBezTo>
                    <a:pt x="1477" y="2168"/>
                    <a:pt x="1906" y="1882"/>
                    <a:pt x="2382" y="1811"/>
                  </a:cubicBezTo>
                  <a:lnTo>
                    <a:pt x="2382" y="1192"/>
                  </a:lnTo>
                  <a:cubicBezTo>
                    <a:pt x="2382" y="525"/>
                    <a:pt x="1858" y="1"/>
                    <a:pt x="1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3" name="Google Shape;1683;p58"/>
          <p:cNvGrpSpPr/>
          <p:nvPr/>
        </p:nvGrpSpPr>
        <p:grpSpPr>
          <a:xfrm>
            <a:off x="1741246" y="2879121"/>
            <a:ext cx="302009" cy="346878"/>
            <a:chOff x="1670550" y="3225725"/>
            <a:chExt cx="224475" cy="257825"/>
          </a:xfrm>
        </p:grpSpPr>
        <p:sp>
          <p:nvSpPr>
            <p:cNvPr id="1684" name="Google Shape;1684;p58"/>
            <p:cNvSpPr/>
            <p:nvPr/>
          </p:nvSpPr>
          <p:spPr>
            <a:xfrm>
              <a:off x="1703300" y="3225725"/>
              <a:ext cx="160750" cy="257825"/>
            </a:xfrm>
            <a:custGeom>
              <a:avLst/>
              <a:gdLst/>
              <a:ahLst/>
              <a:cxnLst/>
              <a:rect l="l" t="t" r="r" b="b"/>
              <a:pathLst>
                <a:path w="6430" h="10313" extrusionOk="0">
                  <a:moveTo>
                    <a:pt x="1977" y="1643"/>
                  </a:moveTo>
                  <a:lnTo>
                    <a:pt x="4740" y="3025"/>
                  </a:lnTo>
                  <a:lnTo>
                    <a:pt x="1977" y="4406"/>
                  </a:lnTo>
                  <a:lnTo>
                    <a:pt x="1977" y="1643"/>
                  </a:lnTo>
                  <a:close/>
                  <a:moveTo>
                    <a:pt x="4692" y="8454"/>
                  </a:moveTo>
                  <a:cubicBezTo>
                    <a:pt x="5001" y="8454"/>
                    <a:pt x="5263" y="8692"/>
                    <a:pt x="5287" y="9026"/>
                  </a:cubicBezTo>
                  <a:lnTo>
                    <a:pt x="5287" y="9050"/>
                  </a:lnTo>
                  <a:cubicBezTo>
                    <a:pt x="5287" y="9402"/>
                    <a:pt x="4997" y="9635"/>
                    <a:pt x="4691" y="9635"/>
                  </a:cubicBezTo>
                  <a:cubicBezTo>
                    <a:pt x="4542" y="9635"/>
                    <a:pt x="4388" y="9580"/>
                    <a:pt x="4263" y="9454"/>
                  </a:cubicBezTo>
                  <a:cubicBezTo>
                    <a:pt x="3882" y="9097"/>
                    <a:pt x="4144" y="8454"/>
                    <a:pt x="4692" y="8454"/>
                  </a:cubicBezTo>
                  <a:close/>
                  <a:moveTo>
                    <a:pt x="1687" y="8441"/>
                  </a:moveTo>
                  <a:cubicBezTo>
                    <a:pt x="1994" y="8441"/>
                    <a:pt x="2287" y="8680"/>
                    <a:pt x="2287" y="9050"/>
                  </a:cubicBezTo>
                  <a:cubicBezTo>
                    <a:pt x="2287" y="9359"/>
                    <a:pt x="2001" y="9645"/>
                    <a:pt x="1691" y="9645"/>
                  </a:cubicBezTo>
                  <a:cubicBezTo>
                    <a:pt x="1144" y="9645"/>
                    <a:pt x="882" y="9002"/>
                    <a:pt x="1263" y="8621"/>
                  </a:cubicBezTo>
                  <a:cubicBezTo>
                    <a:pt x="1387" y="8497"/>
                    <a:pt x="1539" y="8441"/>
                    <a:pt x="1687" y="8441"/>
                  </a:cubicBezTo>
                  <a:close/>
                  <a:moveTo>
                    <a:pt x="477" y="0"/>
                  </a:moveTo>
                  <a:lnTo>
                    <a:pt x="477" y="6049"/>
                  </a:lnTo>
                  <a:lnTo>
                    <a:pt x="2191" y="6049"/>
                  </a:lnTo>
                  <a:lnTo>
                    <a:pt x="2834" y="7049"/>
                  </a:lnTo>
                  <a:lnTo>
                    <a:pt x="2239" y="7978"/>
                  </a:lnTo>
                  <a:cubicBezTo>
                    <a:pt x="2048" y="7883"/>
                    <a:pt x="1882" y="7835"/>
                    <a:pt x="1691" y="7835"/>
                  </a:cubicBezTo>
                  <a:cubicBezTo>
                    <a:pt x="429" y="7835"/>
                    <a:pt x="0" y="9502"/>
                    <a:pt x="1096" y="10097"/>
                  </a:cubicBezTo>
                  <a:cubicBezTo>
                    <a:pt x="1291" y="10203"/>
                    <a:pt x="1489" y="10251"/>
                    <a:pt x="1679" y="10251"/>
                  </a:cubicBezTo>
                  <a:cubicBezTo>
                    <a:pt x="2556" y="10251"/>
                    <a:pt x="3259" y="9244"/>
                    <a:pt x="2691" y="8383"/>
                  </a:cubicBezTo>
                  <a:lnTo>
                    <a:pt x="3168" y="7597"/>
                  </a:lnTo>
                  <a:lnTo>
                    <a:pt x="3668" y="8383"/>
                  </a:lnTo>
                  <a:cubicBezTo>
                    <a:pt x="3052" y="9306"/>
                    <a:pt x="3813" y="10312"/>
                    <a:pt x="4695" y="10312"/>
                  </a:cubicBezTo>
                  <a:cubicBezTo>
                    <a:pt x="4973" y="10312"/>
                    <a:pt x="5263" y="10212"/>
                    <a:pt x="5525" y="9978"/>
                  </a:cubicBezTo>
                  <a:cubicBezTo>
                    <a:pt x="6430" y="9175"/>
                    <a:pt x="5723" y="7828"/>
                    <a:pt x="4707" y="7828"/>
                  </a:cubicBezTo>
                  <a:cubicBezTo>
                    <a:pt x="4519" y="7828"/>
                    <a:pt x="4321" y="7874"/>
                    <a:pt x="4120" y="7978"/>
                  </a:cubicBezTo>
                  <a:lnTo>
                    <a:pt x="3525" y="7025"/>
                  </a:lnTo>
                  <a:lnTo>
                    <a:pt x="4168" y="6025"/>
                  </a:lnTo>
                  <a:lnTo>
                    <a:pt x="3454" y="6025"/>
                  </a:lnTo>
                  <a:lnTo>
                    <a:pt x="3168" y="6478"/>
                  </a:lnTo>
                  <a:lnTo>
                    <a:pt x="2906" y="6025"/>
                  </a:lnTo>
                  <a:lnTo>
                    <a:pt x="3454" y="6025"/>
                  </a:lnTo>
                  <a:lnTo>
                    <a:pt x="4501" y="4358"/>
                  </a:lnTo>
                  <a:lnTo>
                    <a:pt x="5001" y="4668"/>
                  </a:lnTo>
                  <a:lnTo>
                    <a:pt x="4168" y="6049"/>
                  </a:lnTo>
                  <a:lnTo>
                    <a:pt x="5883" y="6049"/>
                  </a:lnTo>
                  <a:lnTo>
                    <a:pt x="588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58"/>
            <p:cNvSpPr/>
            <p:nvPr/>
          </p:nvSpPr>
          <p:spPr>
            <a:xfrm>
              <a:off x="1865225" y="3281075"/>
              <a:ext cx="29800" cy="39925"/>
            </a:xfrm>
            <a:custGeom>
              <a:avLst/>
              <a:gdLst/>
              <a:ahLst/>
              <a:cxnLst/>
              <a:rect l="l" t="t" r="r" b="b"/>
              <a:pathLst>
                <a:path w="1192" h="1597" extrusionOk="0">
                  <a:moveTo>
                    <a:pt x="1" y="1"/>
                  </a:moveTo>
                  <a:lnTo>
                    <a:pt x="1" y="1596"/>
                  </a:lnTo>
                  <a:lnTo>
                    <a:pt x="1192" y="1596"/>
                  </a:lnTo>
                  <a:lnTo>
                    <a:pt x="119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58"/>
            <p:cNvSpPr/>
            <p:nvPr/>
          </p:nvSpPr>
          <p:spPr>
            <a:xfrm>
              <a:off x="1865225" y="3225725"/>
              <a:ext cx="29800" cy="40500"/>
            </a:xfrm>
            <a:custGeom>
              <a:avLst/>
              <a:gdLst/>
              <a:ahLst/>
              <a:cxnLst/>
              <a:rect l="l" t="t" r="r" b="b"/>
              <a:pathLst>
                <a:path w="1192" h="1620" extrusionOk="0">
                  <a:moveTo>
                    <a:pt x="1" y="0"/>
                  </a:moveTo>
                  <a:lnTo>
                    <a:pt x="1" y="1620"/>
                  </a:lnTo>
                  <a:lnTo>
                    <a:pt x="1192" y="1620"/>
                  </a:lnTo>
                  <a:lnTo>
                    <a:pt x="11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58"/>
            <p:cNvSpPr/>
            <p:nvPr/>
          </p:nvSpPr>
          <p:spPr>
            <a:xfrm>
              <a:off x="1767600" y="3290600"/>
              <a:ext cx="20850" cy="20875"/>
            </a:xfrm>
            <a:custGeom>
              <a:avLst/>
              <a:gdLst/>
              <a:ahLst/>
              <a:cxnLst/>
              <a:rect l="l" t="t" r="r" b="b"/>
              <a:pathLst>
                <a:path w="834" h="835" extrusionOk="0">
                  <a:moveTo>
                    <a:pt x="0" y="1"/>
                  </a:moveTo>
                  <a:lnTo>
                    <a:pt x="0" y="834"/>
                  </a:lnTo>
                  <a:lnTo>
                    <a:pt x="834" y="430"/>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58"/>
            <p:cNvSpPr/>
            <p:nvPr/>
          </p:nvSpPr>
          <p:spPr>
            <a:xfrm>
              <a:off x="1670550" y="3281075"/>
              <a:ext cx="29800" cy="39925"/>
            </a:xfrm>
            <a:custGeom>
              <a:avLst/>
              <a:gdLst/>
              <a:ahLst/>
              <a:cxnLst/>
              <a:rect l="l" t="t" r="r" b="b"/>
              <a:pathLst>
                <a:path w="1192" h="1597" extrusionOk="0">
                  <a:moveTo>
                    <a:pt x="1" y="1"/>
                  </a:moveTo>
                  <a:lnTo>
                    <a:pt x="1" y="1596"/>
                  </a:lnTo>
                  <a:lnTo>
                    <a:pt x="1191" y="1596"/>
                  </a:lnTo>
                  <a:lnTo>
                    <a:pt x="119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58"/>
            <p:cNvSpPr/>
            <p:nvPr/>
          </p:nvSpPr>
          <p:spPr>
            <a:xfrm>
              <a:off x="1670550" y="3225725"/>
              <a:ext cx="29800" cy="40500"/>
            </a:xfrm>
            <a:custGeom>
              <a:avLst/>
              <a:gdLst/>
              <a:ahLst/>
              <a:cxnLst/>
              <a:rect l="l" t="t" r="r" b="b"/>
              <a:pathLst>
                <a:path w="1192" h="1620" extrusionOk="0">
                  <a:moveTo>
                    <a:pt x="1" y="0"/>
                  </a:moveTo>
                  <a:lnTo>
                    <a:pt x="1" y="1620"/>
                  </a:lnTo>
                  <a:lnTo>
                    <a:pt x="1191" y="1620"/>
                  </a:lnTo>
                  <a:lnTo>
                    <a:pt x="11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58"/>
            <p:cNvSpPr/>
            <p:nvPr/>
          </p:nvSpPr>
          <p:spPr>
            <a:xfrm>
              <a:off x="1670550" y="3336450"/>
              <a:ext cx="29800" cy="40525"/>
            </a:xfrm>
            <a:custGeom>
              <a:avLst/>
              <a:gdLst/>
              <a:ahLst/>
              <a:cxnLst/>
              <a:rect l="l" t="t" r="r" b="b"/>
              <a:pathLst>
                <a:path w="1192" h="1621" extrusionOk="0">
                  <a:moveTo>
                    <a:pt x="1" y="1"/>
                  </a:moveTo>
                  <a:lnTo>
                    <a:pt x="1" y="1620"/>
                  </a:lnTo>
                  <a:lnTo>
                    <a:pt x="1191" y="1620"/>
                  </a:lnTo>
                  <a:lnTo>
                    <a:pt x="119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58"/>
            <p:cNvSpPr/>
            <p:nvPr/>
          </p:nvSpPr>
          <p:spPr>
            <a:xfrm>
              <a:off x="1865225" y="3336450"/>
              <a:ext cx="29800" cy="40525"/>
            </a:xfrm>
            <a:custGeom>
              <a:avLst/>
              <a:gdLst/>
              <a:ahLst/>
              <a:cxnLst/>
              <a:rect l="l" t="t" r="r" b="b"/>
              <a:pathLst>
                <a:path w="1192" h="1621" extrusionOk="0">
                  <a:moveTo>
                    <a:pt x="1" y="1"/>
                  </a:moveTo>
                  <a:lnTo>
                    <a:pt x="1" y="1620"/>
                  </a:lnTo>
                  <a:lnTo>
                    <a:pt x="1192" y="1620"/>
                  </a:lnTo>
                  <a:lnTo>
                    <a:pt x="119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2" name="Google Shape;1692;p58"/>
          <p:cNvGrpSpPr/>
          <p:nvPr/>
        </p:nvGrpSpPr>
        <p:grpSpPr>
          <a:xfrm>
            <a:off x="872151" y="2879121"/>
            <a:ext cx="429956" cy="344523"/>
            <a:chOff x="1024575" y="3225725"/>
            <a:chExt cx="319575" cy="256075"/>
          </a:xfrm>
        </p:grpSpPr>
        <p:sp>
          <p:nvSpPr>
            <p:cNvPr id="1693" name="Google Shape;1693;p58"/>
            <p:cNvSpPr/>
            <p:nvPr/>
          </p:nvSpPr>
          <p:spPr>
            <a:xfrm>
              <a:off x="1024575" y="3225725"/>
              <a:ext cx="319575" cy="256075"/>
            </a:xfrm>
            <a:custGeom>
              <a:avLst/>
              <a:gdLst/>
              <a:ahLst/>
              <a:cxnLst/>
              <a:rect l="l" t="t" r="r" b="b"/>
              <a:pathLst>
                <a:path w="12783" h="10243" extrusionOk="0">
                  <a:moveTo>
                    <a:pt x="6838" y="601"/>
                  </a:moveTo>
                  <a:cubicBezTo>
                    <a:pt x="7859" y="601"/>
                    <a:pt x="8901" y="953"/>
                    <a:pt x="9789" y="1739"/>
                  </a:cubicBezTo>
                  <a:lnTo>
                    <a:pt x="3454" y="8073"/>
                  </a:lnTo>
                  <a:cubicBezTo>
                    <a:pt x="2740" y="7264"/>
                    <a:pt x="2335" y="6216"/>
                    <a:pt x="2311" y="5120"/>
                  </a:cubicBezTo>
                  <a:cubicBezTo>
                    <a:pt x="2311" y="2424"/>
                    <a:pt x="4517" y="601"/>
                    <a:pt x="6838" y="601"/>
                  </a:cubicBezTo>
                  <a:close/>
                  <a:moveTo>
                    <a:pt x="10217" y="2167"/>
                  </a:moveTo>
                  <a:lnTo>
                    <a:pt x="10217" y="2167"/>
                  </a:lnTo>
                  <a:cubicBezTo>
                    <a:pt x="12783" y="5065"/>
                    <a:pt x="10728" y="9645"/>
                    <a:pt x="6866" y="9645"/>
                  </a:cubicBezTo>
                  <a:cubicBezTo>
                    <a:pt x="6856" y="9645"/>
                    <a:pt x="6846" y="9645"/>
                    <a:pt x="6836" y="9645"/>
                  </a:cubicBezTo>
                  <a:cubicBezTo>
                    <a:pt x="5740" y="9621"/>
                    <a:pt x="4692" y="9216"/>
                    <a:pt x="3883" y="8502"/>
                  </a:cubicBezTo>
                  <a:lnTo>
                    <a:pt x="6669" y="5716"/>
                  </a:lnTo>
                  <a:lnTo>
                    <a:pt x="10765" y="5716"/>
                  </a:lnTo>
                  <a:lnTo>
                    <a:pt x="10765" y="4525"/>
                  </a:lnTo>
                  <a:lnTo>
                    <a:pt x="7860" y="4525"/>
                  </a:lnTo>
                  <a:lnTo>
                    <a:pt x="10217" y="2167"/>
                  </a:lnTo>
                  <a:close/>
                  <a:moveTo>
                    <a:pt x="6836" y="0"/>
                  </a:moveTo>
                  <a:cubicBezTo>
                    <a:pt x="2287" y="0"/>
                    <a:pt x="1" y="5525"/>
                    <a:pt x="3216" y="8740"/>
                  </a:cubicBezTo>
                  <a:cubicBezTo>
                    <a:pt x="4254" y="9778"/>
                    <a:pt x="5533" y="10243"/>
                    <a:pt x="6789" y="10243"/>
                  </a:cubicBezTo>
                  <a:cubicBezTo>
                    <a:pt x="9423" y="10243"/>
                    <a:pt x="11956" y="8200"/>
                    <a:pt x="11956" y="5120"/>
                  </a:cubicBezTo>
                  <a:cubicBezTo>
                    <a:pt x="11956" y="2286"/>
                    <a:pt x="9670" y="0"/>
                    <a:pt x="68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58"/>
            <p:cNvSpPr/>
            <p:nvPr/>
          </p:nvSpPr>
          <p:spPr>
            <a:xfrm>
              <a:off x="1097825" y="3338825"/>
              <a:ext cx="44675" cy="29800"/>
            </a:xfrm>
            <a:custGeom>
              <a:avLst/>
              <a:gdLst/>
              <a:ahLst/>
              <a:cxnLst/>
              <a:rect l="l" t="t" r="r" b="b"/>
              <a:pathLst>
                <a:path w="1787" h="1192" extrusionOk="0">
                  <a:moveTo>
                    <a:pt x="0" y="1"/>
                  </a:moveTo>
                  <a:lnTo>
                    <a:pt x="0" y="1192"/>
                  </a:lnTo>
                  <a:lnTo>
                    <a:pt x="1786" y="1192"/>
                  </a:lnTo>
                  <a:lnTo>
                    <a:pt x="17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58"/>
            <p:cNvSpPr/>
            <p:nvPr/>
          </p:nvSpPr>
          <p:spPr>
            <a:xfrm>
              <a:off x="1157950" y="3338825"/>
              <a:ext cx="20850" cy="20875"/>
            </a:xfrm>
            <a:custGeom>
              <a:avLst/>
              <a:gdLst/>
              <a:ahLst/>
              <a:cxnLst/>
              <a:rect l="l" t="t" r="r" b="b"/>
              <a:pathLst>
                <a:path w="834" h="835" extrusionOk="0">
                  <a:moveTo>
                    <a:pt x="0" y="1"/>
                  </a:moveTo>
                  <a:lnTo>
                    <a:pt x="0" y="834"/>
                  </a:lnTo>
                  <a:lnTo>
                    <a:pt x="8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6" name="Google Shape;1696;p58"/>
          <p:cNvGrpSpPr/>
          <p:nvPr/>
        </p:nvGrpSpPr>
        <p:grpSpPr>
          <a:xfrm>
            <a:off x="4838727" y="2305610"/>
            <a:ext cx="322829" cy="344456"/>
            <a:chOff x="3972825" y="2799450"/>
            <a:chExt cx="239950" cy="256025"/>
          </a:xfrm>
        </p:grpSpPr>
        <p:sp>
          <p:nvSpPr>
            <p:cNvPr id="1697" name="Google Shape;1697;p58"/>
            <p:cNvSpPr/>
            <p:nvPr/>
          </p:nvSpPr>
          <p:spPr>
            <a:xfrm>
              <a:off x="4152025" y="2799450"/>
              <a:ext cx="48250" cy="39300"/>
            </a:xfrm>
            <a:custGeom>
              <a:avLst/>
              <a:gdLst/>
              <a:ahLst/>
              <a:cxnLst/>
              <a:rect l="l" t="t" r="r" b="b"/>
              <a:pathLst>
                <a:path w="1930" h="1572" extrusionOk="0">
                  <a:moveTo>
                    <a:pt x="1691" y="0"/>
                  </a:moveTo>
                  <a:lnTo>
                    <a:pt x="929" y="143"/>
                  </a:lnTo>
                  <a:lnTo>
                    <a:pt x="0" y="1572"/>
                  </a:lnTo>
                  <a:lnTo>
                    <a:pt x="1929" y="1167"/>
                  </a:lnTo>
                  <a:lnTo>
                    <a:pt x="16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58"/>
            <p:cNvSpPr/>
            <p:nvPr/>
          </p:nvSpPr>
          <p:spPr>
            <a:xfrm>
              <a:off x="4093075" y="2807175"/>
              <a:ext cx="61350" cy="43500"/>
            </a:xfrm>
            <a:custGeom>
              <a:avLst/>
              <a:gdLst/>
              <a:ahLst/>
              <a:cxnLst/>
              <a:rect l="l" t="t" r="r" b="b"/>
              <a:pathLst>
                <a:path w="2454" h="1740" extrusionOk="0">
                  <a:moveTo>
                    <a:pt x="2454" y="1"/>
                  </a:moveTo>
                  <a:lnTo>
                    <a:pt x="930" y="334"/>
                  </a:lnTo>
                  <a:lnTo>
                    <a:pt x="1" y="1739"/>
                  </a:lnTo>
                  <a:lnTo>
                    <a:pt x="1525" y="1430"/>
                  </a:lnTo>
                  <a:lnTo>
                    <a:pt x="24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58"/>
            <p:cNvSpPr/>
            <p:nvPr/>
          </p:nvSpPr>
          <p:spPr>
            <a:xfrm>
              <a:off x="4034725" y="2819675"/>
              <a:ext cx="61350" cy="43500"/>
            </a:xfrm>
            <a:custGeom>
              <a:avLst/>
              <a:gdLst/>
              <a:ahLst/>
              <a:cxnLst/>
              <a:rect l="l" t="t" r="r" b="b"/>
              <a:pathLst>
                <a:path w="2454" h="1740" extrusionOk="0">
                  <a:moveTo>
                    <a:pt x="2454" y="1"/>
                  </a:moveTo>
                  <a:lnTo>
                    <a:pt x="930" y="310"/>
                  </a:lnTo>
                  <a:lnTo>
                    <a:pt x="1" y="1739"/>
                  </a:lnTo>
                  <a:lnTo>
                    <a:pt x="1" y="1739"/>
                  </a:lnTo>
                  <a:lnTo>
                    <a:pt x="1525" y="1430"/>
                  </a:lnTo>
                  <a:lnTo>
                    <a:pt x="24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58"/>
            <p:cNvSpPr/>
            <p:nvPr/>
          </p:nvSpPr>
          <p:spPr>
            <a:xfrm>
              <a:off x="3974000" y="2831600"/>
              <a:ext cx="63150" cy="42875"/>
            </a:xfrm>
            <a:custGeom>
              <a:avLst/>
              <a:gdLst/>
              <a:ahLst/>
              <a:cxnLst/>
              <a:rect l="l" t="t" r="r" b="b"/>
              <a:pathLst>
                <a:path w="2526" h="1715" extrusionOk="0">
                  <a:moveTo>
                    <a:pt x="2525" y="0"/>
                  </a:moveTo>
                  <a:lnTo>
                    <a:pt x="1" y="524"/>
                  </a:lnTo>
                  <a:lnTo>
                    <a:pt x="263" y="1715"/>
                  </a:lnTo>
                  <a:lnTo>
                    <a:pt x="1596" y="1429"/>
                  </a:lnTo>
                  <a:lnTo>
                    <a:pt x="25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58"/>
            <p:cNvSpPr/>
            <p:nvPr/>
          </p:nvSpPr>
          <p:spPr>
            <a:xfrm>
              <a:off x="4100825" y="2979825"/>
              <a:ext cx="36925" cy="29800"/>
            </a:xfrm>
            <a:custGeom>
              <a:avLst/>
              <a:gdLst/>
              <a:ahLst/>
              <a:cxnLst/>
              <a:rect l="l" t="t" r="r" b="b"/>
              <a:pathLst>
                <a:path w="1477" h="1192" extrusionOk="0">
                  <a:moveTo>
                    <a:pt x="0" y="1"/>
                  </a:moveTo>
                  <a:lnTo>
                    <a:pt x="0" y="1192"/>
                  </a:lnTo>
                  <a:lnTo>
                    <a:pt x="1477" y="1192"/>
                  </a:lnTo>
                  <a:lnTo>
                    <a:pt x="14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58"/>
            <p:cNvSpPr/>
            <p:nvPr/>
          </p:nvSpPr>
          <p:spPr>
            <a:xfrm>
              <a:off x="4047825" y="2979825"/>
              <a:ext cx="36950" cy="29800"/>
            </a:xfrm>
            <a:custGeom>
              <a:avLst/>
              <a:gdLst/>
              <a:ahLst/>
              <a:cxnLst/>
              <a:rect l="l" t="t" r="r" b="b"/>
              <a:pathLst>
                <a:path w="1478" h="1192" extrusionOk="0">
                  <a:moveTo>
                    <a:pt x="1" y="1"/>
                  </a:moveTo>
                  <a:lnTo>
                    <a:pt x="1" y="1192"/>
                  </a:lnTo>
                  <a:lnTo>
                    <a:pt x="1477" y="1192"/>
                  </a:lnTo>
                  <a:lnTo>
                    <a:pt x="14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58"/>
            <p:cNvSpPr/>
            <p:nvPr/>
          </p:nvSpPr>
          <p:spPr>
            <a:xfrm>
              <a:off x="3972825" y="2934575"/>
              <a:ext cx="239950" cy="120900"/>
            </a:xfrm>
            <a:custGeom>
              <a:avLst/>
              <a:gdLst/>
              <a:ahLst/>
              <a:cxnLst/>
              <a:rect l="l" t="t" r="r" b="b"/>
              <a:pathLst>
                <a:path w="9598" h="4836" extrusionOk="0">
                  <a:moveTo>
                    <a:pt x="7788" y="1215"/>
                  </a:moveTo>
                  <a:lnTo>
                    <a:pt x="7788" y="1811"/>
                  </a:lnTo>
                  <a:lnTo>
                    <a:pt x="7192" y="1811"/>
                  </a:lnTo>
                  <a:lnTo>
                    <a:pt x="7192" y="3002"/>
                  </a:lnTo>
                  <a:lnTo>
                    <a:pt x="7788" y="3002"/>
                  </a:lnTo>
                  <a:lnTo>
                    <a:pt x="7788" y="3597"/>
                  </a:lnTo>
                  <a:lnTo>
                    <a:pt x="1810" y="3597"/>
                  </a:lnTo>
                  <a:lnTo>
                    <a:pt x="1810" y="3002"/>
                  </a:lnTo>
                  <a:lnTo>
                    <a:pt x="2406" y="3002"/>
                  </a:lnTo>
                  <a:lnTo>
                    <a:pt x="2406" y="1811"/>
                  </a:lnTo>
                  <a:lnTo>
                    <a:pt x="1810" y="1811"/>
                  </a:lnTo>
                  <a:lnTo>
                    <a:pt x="1810" y="1215"/>
                  </a:lnTo>
                  <a:close/>
                  <a:moveTo>
                    <a:pt x="0" y="1"/>
                  </a:moveTo>
                  <a:lnTo>
                    <a:pt x="0" y="4835"/>
                  </a:lnTo>
                  <a:lnTo>
                    <a:pt x="9598" y="4835"/>
                  </a:lnTo>
                  <a:lnTo>
                    <a:pt x="959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58"/>
            <p:cNvSpPr/>
            <p:nvPr/>
          </p:nvSpPr>
          <p:spPr>
            <a:xfrm>
              <a:off x="4028200" y="2889350"/>
              <a:ext cx="68475" cy="29775"/>
            </a:xfrm>
            <a:custGeom>
              <a:avLst/>
              <a:gdLst/>
              <a:ahLst/>
              <a:cxnLst/>
              <a:rect l="l" t="t" r="r" b="b"/>
              <a:pathLst>
                <a:path w="2739" h="1191" extrusionOk="0">
                  <a:moveTo>
                    <a:pt x="1191" y="0"/>
                  </a:moveTo>
                  <a:lnTo>
                    <a:pt x="0" y="1191"/>
                  </a:lnTo>
                  <a:lnTo>
                    <a:pt x="1548" y="1191"/>
                  </a:lnTo>
                  <a:lnTo>
                    <a:pt x="273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58"/>
            <p:cNvSpPr/>
            <p:nvPr/>
          </p:nvSpPr>
          <p:spPr>
            <a:xfrm>
              <a:off x="4088325" y="2889350"/>
              <a:ext cx="69075" cy="29775"/>
            </a:xfrm>
            <a:custGeom>
              <a:avLst/>
              <a:gdLst/>
              <a:ahLst/>
              <a:cxnLst/>
              <a:rect l="l" t="t" r="r" b="b"/>
              <a:pathLst>
                <a:path w="2763" h="1191" extrusionOk="0">
                  <a:moveTo>
                    <a:pt x="1191" y="0"/>
                  </a:moveTo>
                  <a:lnTo>
                    <a:pt x="0" y="1191"/>
                  </a:lnTo>
                  <a:lnTo>
                    <a:pt x="1572" y="1191"/>
                  </a:lnTo>
                  <a:lnTo>
                    <a:pt x="27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58"/>
            <p:cNvSpPr/>
            <p:nvPr/>
          </p:nvSpPr>
          <p:spPr>
            <a:xfrm>
              <a:off x="3972825" y="2889350"/>
              <a:ext cx="64325" cy="29775"/>
            </a:xfrm>
            <a:custGeom>
              <a:avLst/>
              <a:gdLst/>
              <a:ahLst/>
              <a:cxnLst/>
              <a:rect l="l" t="t" r="r" b="b"/>
              <a:pathLst>
                <a:path w="2573" h="1191" extrusionOk="0">
                  <a:moveTo>
                    <a:pt x="0" y="0"/>
                  </a:moveTo>
                  <a:lnTo>
                    <a:pt x="0" y="1191"/>
                  </a:lnTo>
                  <a:lnTo>
                    <a:pt x="1382" y="1191"/>
                  </a:lnTo>
                  <a:lnTo>
                    <a:pt x="257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58"/>
            <p:cNvSpPr/>
            <p:nvPr/>
          </p:nvSpPr>
          <p:spPr>
            <a:xfrm>
              <a:off x="4148450" y="2889350"/>
              <a:ext cx="64325" cy="29775"/>
            </a:xfrm>
            <a:custGeom>
              <a:avLst/>
              <a:gdLst/>
              <a:ahLst/>
              <a:cxnLst/>
              <a:rect l="l" t="t" r="r" b="b"/>
              <a:pathLst>
                <a:path w="2573" h="1191" extrusionOk="0">
                  <a:moveTo>
                    <a:pt x="1191" y="0"/>
                  </a:moveTo>
                  <a:lnTo>
                    <a:pt x="1" y="1191"/>
                  </a:lnTo>
                  <a:lnTo>
                    <a:pt x="2573" y="1191"/>
                  </a:lnTo>
                  <a:lnTo>
                    <a:pt x="257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8" name="Google Shape;1708;p58"/>
          <p:cNvGrpSpPr/>
          <p:nvPr/>
        </p:nvGrpSpPr>
        <p:grpSpPr>
          <a:xfrm>
            <a:off x="7156010" y="2316003"/>
            <a:ext cx="343649" cy="322829"/>
            <a:chOff x="5695200" y="2807175"/>
            <a:chExt cx="255425" cy="239950"/>
          </a:xfrm>
        </p:grpSpPr>
        <p:sp>
          <p:nvSpPr>
            <p:cNvPr id="1709" name="Google Shape;1709;p58"/>
            <p:cNvSpPr/>
            <p:nvPr/>
          </p:nvSpPr>
          <p:spPr>
            <a:xfrm>
              <a:off x="5754750" y="2807175"/>
              <a:ext cx="45250" cy="14925"/>
            </a:xfrm>
            <a:custGeom>
              <a:avLst/>
              <a:gdLst/>
              <a:ahLst/>
              <a:cxnLst/>
              <a:rect l="l" t="t" r="r" b="b"/>
              <a:pathLst>
                <a:path w="1810" h="597" extrusionOk="0">
                  <a:moveTo>
                    <a:pt x="0" y="1"/>
                  </a:moveTo>
                  <a:lnTo>
                    <a:pt x="0" y="596"/>
                  </a:lnTo>
                  <a:lnTo>
                    <a:pt x="1810" y="596"/>
                  </a:lnTo>
                  <a:lnTo>
                    <a:pt x="18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58"/>
            <p:cNvSpPr/>
            <p:nvPr/>
          </p:nvSpPr>
          <p:spPr>
            <a:xfrm>
              <a:off x="5695200" y="2837550"/>
              <a:ext cx="44675" cy="209575"/>
            </a:xfrm>
            <a:custGeom>
              <a:avLst/>
              <a:gdLst/>
              <a:ahLst/>
              <a:cxnLst/>
              <a:rect l="l" t="t" r="r" b="b"/>
              <a:pathLst>
                <a:path w="1787" h="8383" extrusionOk="0">
                  <a:moveTo>
                    <a:pt x="1" y="0"/>
                  </a:moveTo>
                  <a:lnTo>
                    <a:pt x="1" y="596"/>
                  </a:lnTo>
                  <a:lnTo>
                    <a:pt x="596" y="596"/>
                  </a:lnTo>
                  <a:lnTo>
                    <a:pt x="596" y="7788"/>
                  </a:lnTo>
                  <a:lnTo>
                    <a:pt x="1" y="7788"/>
                  </a:lnTo>
                  <a:lnTo>
                    <a:pt x="1" y="8383"/>
                  </a:lnTo>
                  <a:lnTo>
                    <a:pt x="1787" y="8383"/>
                  </a:lnTo>
                  <a:lnTo>
                    <a:pt x="178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58"/>
            <p:cNvSpPr/>
            <p:nvPr/>
          </p:nvSpPr>
          <p:spPr>
            <a:xfrm>
              <a:off x="5754750" y="2837550"/>
              <a:ext cx="105975" cy="209575"/>
            </a:xfrm>
            <a:custGeom>
              <a:avLst/>
              <a:gdLst/>
              <a:ahLst/>
              <a:cxnLst/>
              <a:rect l="l" t="t" r="r" b="b"/>
              <a:pathLst>
                <a:path w="4239" h="8383" extrusionOk="0">
                  <a:moveTo>
                    <a:pt x="0" y="0"/>
                  </a:moveTo>
                  <a:lnTo>
                    <a:pt x="0" y="8383"/>
                  </a:lnTo>
                  <a:lnTo>
                    <a:pt x="4239" y="8383"/>
                  </a:lnTo>
                  <a:lnTo>
                    <a:pt x="4239" y="7788"/>
                  </a:lnTo>
                  <a:lnTo>
                    <a:pt x="3644" y="7788"/>
                  </a:lnTo>
                  <a:lnTo>
                    <a:pt x="3644" y="596"/>
                  </a:lnTo>
                  <a:lnTo>
                    <a:pt x="4239" y="596"/>
                  </a:lnTo>
                  <a:lnTo>
                    <a:pt x="423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58"/>
            <p:cNvSpPr/>
            <p:nvPr/>
          </p:nvSpPr>
          <p:spPr>
            <a:xfrm>
              <a:off x="5860700" y="2867300"/>
              <a:ext cx="89925" cy="149475"/>
            </a:xfrm>
            <a:custGeom>
              <a:avLst/>
              <a:gdLst/>
              <a:ahLst/>
              <a:cxnLst/>
              <a:rect l="l" t="t" r="r" b="b"/>
              <a:pathLst>
                <a:path w="3597" h="5979" extrusionOk="0">
                  <a:moveTo>
                    <a:pt x="2978" y="1192"/>
                  </a:moveTo>
                  <a:lnTo>
                    <a:pt x="2978" y="1787"/>
                  </a:lnTo>
                  <a:lnTo>
                    <a:pt x="1787" y="1787"/>
                  </a:lnTo>
                  <a:lnTo>
                    <a:pt x="1787" y="1192"/>
                  </a:lnTo>
                  <a:close/>
                  <a:moveTo>
                    <a:pt x="2978" y="4192"/>
                  </a:moveTo>
                  <a:lnTo>
                    <a:pt x="2978" y="4788"/>
                  </a:lnTo>
                  <a:lnTo>
                    <a:pt x="1787" y="4788"/>
                  </a:lnTo>
                  <a:lnTo>
                    <a:pt x="1787" y="4192"/>
                  </a:lnTo>
                  <a:close/>
                  <a:moveTo>
                    <a:pt x="1" y="1"/>
                  </a:moveTo>
                  <a:lnTo>
                    <a:pt x="1" y="1192"/>
                  </a:lnTo>
                  <a:lnTo>
                    <a:pt x="1192" y="1192"/>
                  </a:lnTo>
                  <a:lnTo>
                    <a:pt x="1192" y="1787"/>
                  </a:lnTo>
                  <a:lnTo>
                    <a:pt x="1" y="1787"/>
                  </a:lnTo>
                  <a:lnTo>
                    <a:pt x="1" y="4192"/>
                  </a:lnTo>
                  <a:lnTo>
                    <a:pt x="1192" y="4192"/>
                  </a:lnTo>
                  <a:lnTo>
                    <a:pt x="1192" y="4788"/>
                  </a:lnTo>
                  <a:lnTo>
                    <a:pt x="1" y="4788"/>
                  </a:lnTo>
                  <a:lnTo>
                    <a:pt x="1" y="5978"/>
                  </a:lnTo>
                  <a:lnTo>
                    <a:pt x="3597" y="5978"/>
                  </a:lnTo>
                  <a:lnTo>
                    <a:pt x="359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3" name="Google Shape;1713;p58"/>
          <p:cNvGrpSpPr/>
          <p:nvPr/>
        </p:nvGrpSpPr>
        <p:grpSpPr>
          <a:xfrm>
            <a:off x="6382237" y="2305610"/>
            <a:ext cx="344456" cy="344456"/>
            <a:chOff x="5120075" y="2799450"/>
            <a:chExt cx="256025" cy="256025"/>
          </a:xfrm>
        </p:grpSpPr>
        <p:sp>
          <p:nvSpPr>
            <p:cNvPr id="1714" name="Google Shape;1714;p58"/>
            <p:cNvSpPr/>
            <p:nvPr/>
          </p:nvSpPr>
          <p:spPr>
            <a:xfrm>
              <a:off x="5240950" y="3039975"/>
              <a:ext cx="14900" cy="15500"/>
            </a:xfrm>
            <a:custGeom>
              <a:avLst/>
              <a:gdLst/>
              <a:ahLst/>
              <a:cxnLst/>
              <a:rect l="l" t="t" r="r" b="b"/>
              <a:pathLst>
                <a:path w="596" h="620" extrusionOk="0">
                  <a:moveTo>
                    <a:pt x="0" y="0"/>
                  </a:moveTo>
                  <a:lnTo>
                    <a:pt x="0" y="619"/>
                  </a:lnTo>
                  <a:lnTo>
                    <a:pt x="595" y="619"/>
                  </a:lnTo>
                  <a:lnTo>
                    <a:pt x="595" y="0"/>
                  </a:lnTo>
                  <a:cubicBezTo>
                    <a:pt x="476" y="0"/>
                    <a:pt x="381" y="0"/>
                    <a:pt x="286" y="24"/>
                  </a:cubicBezTo>
                  <a:cubicBezTo>
                    <a:pt x="191" y="0"/>
                    <a:pt x="95" y="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58"/>
            <p:cNvSpPr/>
            <p:nvPr/>
          </p:nvSpPr>
          <p:spPr>
            <a:xfrm>
              <a:off x="5120075" y="2919700"/>
              <a:ext cx="15500" cy="14900"/>
            </a:xfrm>
            <a:custGeom>
              <a:avLst/>
              <a:gdLst/>
              <a:ahLst/>
              <a:cxnLst/>
              <a:rect l="l" t="t" r="r" b="b"/>
              <a:pathLst>
                <a:path w="620" h="596" extrusionOk="0">
                  <a:moveTo>
                    <a:pt x="1" y="1"/>
                  </a:moveTo>
                  <a:lnTo>
                    <a:pt x="1" y="596"/>
                  </a:lnTo>
                  <a:lnTo>
                    <a:pt x="620" y="596"/>
                  </a:lnTo>
                  <a:cubicBezTo>
                    <a:pt x="596" y="501"/>
                    <a:pt x="596" y="405"/>
                    <a:pt x="596" y="310"/>
                  </a:cubicBezTo>
                  <a:cubicBezTo>
                    <a:pt x="596" y="191"/>
                    <a:pt x="620" y="96"/>
                    <a:pt x="6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58"/>
            <p:cNvSpPr/>
            <p:nvPr/>
          </p:nvSpPr>
          <p:spPr>
            <a:xfrm>
              <a:off x="5240950" y="2799450"/>
              <a:ext cx="14900" cy="15500"/>
            </a:xfrm>
            <a:custGeom>
              <a:avLst/>
              <a:gdLst/>
              <a:ahLst/>
              <a:cxnLst/>
              <a:rect l="l" t="t" r="r" b="b"/>
              <a:pathLst>
                <a:path w="596" h="620" extrusionOk="0">
                  <a:moveTo>
                    <a:pt x="0" y="0"/>
                  </a:moveTo>
                  <a:lnTo>
                    <a:pt x="0" y="619"/>
                  </a:lnTo>
                  <a:cubicBezTo>
                    <a:pt x="95" y="595"/>
                    <a:pt x="191" y="595"/>
                    <a:pt x="286" y="595"/>
                  </a:cubicBezTo>
                  <a:cubicBezTo>
                    <a:pt x="381" y="595"/>
                    <a:pt x="500" y="595"/>
                    <a:pt x="595" y="619"/>
                  </a:cubicBezTo>
                  <a:lnTo>
                    <a:pt x="59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58"/>
            <p:cNvSpPr/>
            <p:nvPr/>
          </p:nvSpPr>
          <p:spPr>
            <a:xfrm>
              <a:off x="5135550" y="2814925"/>
              <a:ext cx="105425" cy="104800"/>
            </a:xfrm>
            <a:custGeom>
              <a:avLst/>
              <a:gdLst/>
              <a:ahLst/>
              <a:cxnLst/>
              <a:rect l="l" t="t" r="r" b="b"/>
              <a:pathLst>
                <a:path w="4217" h="4192" extrusionOk="0">
                  <a:moveTo>
                    <a:pt x="4216" y="0"/>
                  </a:moveTo>
                  <a:cubicBezTo>
                    <a:pt x="1954" y="143"/>
                    <a:pt x="144" y="1929"/>
                    <a:pt x="1" y="4192"/>
                  </a:cubicBezTo>
                  <a:lnTo>
                    <a:pt x="1215" y="4192"/>
                  </a:lnTo>
                  <a:cubicBezTo>
                    <a:pt x="1358" y="2620"/>
                    <a:pt x="2621" y="1358"/>
                    <a:pt x="4216" y="1215"/>
                  </a:cubicBezTo>
                  <a:lnTo>
                    <a:pt x="421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58"/>
            <p:cNvSpPr/>
            <p:nvPr/>
          </p:nvSpPr>
          <p:spPr>
            <a:xfrm>
              <a:off x="5255825" y="2934575"/>
              <a:ext cx="104800" cy="105425"/>
            </a:xfrm>
            <a:custGeom>
              <a:avLst/>
              <a:gdLst/>
              <a:ahLst/>
              <a:cxnLst/>
              <a:rect l="l" t="t" r="r" b="b"/>
              <a:pathLst>
                <a:path w="4192" h="4217" extrusionOk="0">
                  <a:moveTo>
                    <a:pt x="2977" y="1"/>
                  </a:moveTo>
                  <a:cubicBezTo>
                    <a:pt x="2834" y="1597"/>
                    <a:pt x="1572" y="2835"/>
                    <a:pt x="0" y="3002"/>
                  </a:cubicBezTo>
                  <a:lnTo>
                    <a:pt x="0" y="4216"/>
                  </a:lnTo>
                  <a:cubicBezTo>
                    <a:pt x="2239" y="4049"/>
                    <a:pt x="4049" y="2263"/>
                    <a:pt x="41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58"/>
            <p:cNvSpPr/>
            <p:nvPr/>
          </p:nvSpPr>
          <p:spPr>
            <a:xfrm>
              <a:off x="5135550" y="2934575"/>
              <a:ext cx="105425" cy="105425"/>
            </a:xfrm>
            <a:custGeom>
              <a:avLst/>
              <a:gdLst/>
              <a:ahLst/>
              <a:cxnLst/>
              <a:rect l="l" t="t" r="r" b="b"/>
              <a:pathLst>
                <a:path w="4217" h="4217" extrusionOk="0">
                  <a:moveTo>
                    <a:pt x="1" y="1"/>
                  </a:moveTo>
                  <a:cubicBezTo>
                    <a:pt x="144" y="2263"/>
                    <a:pt x="1954" y="4049"/>
                    <a:pt x="4216" y="4216"/>
                  </a:cubicBezTo>
                  <a:lnTo>
                    <a:pt x="4216" y="2978"/>
                  </a:lnTo>
                  <a:cubicBezTo>
                    <a:pt x="2621" y="2835"/>
                    <a:pt x="1358" y="1597"/>
                    <a:pt x="1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58"/>
            <p:cNvSpPr/>
            <p:nvPr/>
          </p:nvSpPr>
          <p:spPr>
            <a:xfrm>
              <a:off x="5157600" y="2814925"/>
              <a:ext cx="203025" cy="180000"/>
            </a:xfrm>
            <a:custGeom>
              <a:avLst/>
              <a:gdLst/>
              <a:ahLst/>
              <a:cxnLst/>
              <a:rect l="l" t="t" r="r" b="b"/>
              <a:pathLst>
                <a:path w="8121" h="7200" extrusionOk="0">
                  <a:moveTo>
                    <a:pt x="3608" y="2400"/>
                  </a:moveTo>
                  <a:cubicBezTo>
                    <a:pt x="4209" y="2400"/>
                    <a:pt x="4811" y="2798"/>
                    <a:pt x="4811" y="3596"/>
                  </a:cubicBezTo>
                  <a:cubicBezTo>
                    <a:pt x="4811" y="3930"/>
                    <a:pt x="4668" y="4263"/>
                    <a:pt x="4406" y="4501"/>
                  </a:cubicBezTo>
                  <a:cubicBezTo>
                    <a:pt x="5049" y="5073"/>
                    <a:pt x="4882" y="6097"/>
                    <a:pt x="4096" y="6454"/>
                  </a:cubicBezTo>
                  <a:cubicBezTo>
                    <a:pt x="3933" y="6528"/>
                    <a:pt x="3766" y="6562"/>
                    <a:pt x="3604" y="6562"/>
                  </a:cubicBezTo>
                  <a:cubicBezTo>
                    <a:pt x="2982" y="6562"/>
                    <a:pt x="2424" y="6062"/>
                    <a:pt x="2405" y="5382"/>
                  </a:cubicBezTo>
                  <a:lnTo>
                    <a:pt x="2405" y="5097"/>
                  </a:lnTo>
                  <a:lnTo>
                    <a:pt x="3001" y="5097"/>
                  </a:lnTo>
                  <a:lnTo>
                    <a:pt x="3001" y="5382"/>
                  </a:lnTo>
                  <a:cubicBezTo>
                    <a:pt x="3001" y="5740"/>
                    <a:pt x="3300" y="5975"/>
                    <a:pt x="3611" y="5975"/>
                  </a:cubicBezTo>
                  <a:cubicBezTo>
                    <a:pt x="3756" y="5975"/>
                    <a:pt x="3904" y="5924"/>
                    <a:pt x="4025" y="5811"/>
                  </a:cubicBezTo>
                  <a:cubicBezTo>
                    <a:pt x="4406" y="5430"/>
                    <a:pt x="4144" y="4787"/>
                    <a:pt x="3596" y="4787"/>
                  </a:cubicBezTo>
                  <a:lnTo>
                    <a:pt x="3310" y="4787"/>
                  </a:lnTo>
                  <a:lnTo>
                    <a:pt x="3310" y="4192"/>
                  </a:lnTo>
                  <a:lnTo>
                    <a:pt x="3596" y="4192"/>
                  </a:lnTo>
                  <a:cubicBezTo>
                    <a:pt x="4144" y="4192"/>
                    <a:pt x="4406" y="3549"/>
                    <a:pt x="4025" y="3168"/>
                  </a:cubicBezTo>
                  <a:cubicBezTo>
                    <a:pt x="3904" y="3054"/>
                    <a:pt x="3756" y="3003"/>
                    <a:pt x="3611" y="3003"/>
                  </a:cubicBezTo>
                  <a:cubicBezTo>
                    <a:pt x="3300" y="3003"/>
                    <a:pt x="3001" y="3239"/>
                    <a:pt x="3001" y="3596"/>
                  </a:cubicBezTo>
                  <a:lnTo>
                    <a:pt x="3001" y="3906"/>
                  </a:lnTo>
                  <a:lnTo>
                    <a:pt x="2405" y="3906"/>
                  </a:lnTo>
                  <a:lnTo>
                    <a:pt x="2405" y="3596"/>
                  </a:lnTo>
                  <a:cubicBezTo>
                    <a:pt x="2405" y="2798"/>
                    <a:pt x="3007" y="2400"/>
                    <a:pt x="3608" y="2400"/>
                  </a:cubicBezTo>
                  <a:close/>
                  <a:moveTo>
                    <a:pt x="3929" y="0"/>
                  </a:moveTo>
                  <a:lnTo>
                    <a:pt x="3929" y="1810"/>
                  </a:lnTo>
                  <a:lnTo>
                    <a:pt x="3620" y="1786"/>
                  </a:lnTo>
                  <a:cubicBezTo>
                    <a:pt x="1215" y="1786"/>
                    <a:pt x="0" y="4692"/>
                    <a:pt x="1715" y="6406"/>
                  </a:cubicBezTo>
                  <a:cubicBezTo>
                    <a:pt x="2262" y="6954"/>
                    <a:pt x="2937" y="7199"/>
                    <a:pt x="3599" y="7199"/>
                  </a:cubicBezTo>
                  <a:cubicBezTo>
                    <a:pt x="4982" y="7199"/>
                    <a:pt x="6311" y="6128"/>
                    <a:pt x="6311" y="4501"/>
                  </a:cubicBezTo>
                  <a:lnTo>
                    <a:pt x="6311" y="4192"/>
                  </a:lnTo>
                  <a:lnTo>
                    <a:pt x="8121" y="4192"/>
                  </a:lnTo>
                  <a:cubicBezTo>
                    <a:pt x="7978" y="1953"/>
                    <a:pt x="6168" y="143"/>
                    <a:pt x="39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58"/>
            <p:cNvSpPr/>
            <p:nvPr/>
          </p:nvSpPr>
          <p:spPr>
            <a:xfrm>
              <a:off x="5360600" y="2919700"/>
              <a:ext cx="15500" cy="14900"/>
            </a:xfrm>
            <a:custGeom>
              <a:avLst/>
              <a:gdLst/>
              <a:ahLst/>
              <a:cxnLst/>
              <a:rect l="l" t="t" r="r" b="b"/>
              <a:pathLst>
                <a:path w="620" h="596" extrusionOk="0">
                  <a:moveTo>
                    <a:pt x="1" y="1"/>
                  </a:moveTo>
                  <a:cubicBezTo>
                    <a:pt x="25" y="96"/>
                    <a:pt x="25" y="215"/>
                    <a:pt x="25" y="310"/>
                  </a:cubicBezTo>
                  <a:cubicBezTo>
                    <a:pt x="25" y="405"/>
                    <a:pt x="25" y="501"/>
                    <a:pt x="1" y="596"/>
                  </a:cubicBezTo>
                  <a:lnTo>
                    <a:pt x="620" y="596"/>
                  </a:lnTo>
                  <a:lnTo>
                    <a:pt x="62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2" name="Google Shape;1722;p58"/>
          <p:cNvGrpSpPr/>
          <p:nvPr/>
        </p:nvGrpSpPr>
        <p:grpSpPr>
          <a:xfrm>
            <a:off x="7990663" y="2305610"/>
            <a:ext cx="217888" cy="343649"/>
            <a:chOff x="6315575" y="2799450"/>
            <a:chExt cx="161950" cy="255425"/>
          </a:xfrm>
        </p:grpSpPr>
        <p:sp>
          <p:nvSpPr>
            <p:cNvPr id="1723" name="Google Shape;1723;p58"/>
            <p:cNvSpPr/>
            <p:nvPr/>
          </p:nvSpPr>
          <p:spPr>
            <a:xfrm>
              <a:off x="6315575" y="2897075"/>
              <a:ext cx="129200" cy="157800"/>
            </a:xfrm>
            <a:custGeom>
              <a:avLst/>
              <a:gdLst/>
              <a:ahLst/>
              <a:cxnLst/>
              <a:rect l="l" t="t" r="r" b="b"/>
              <a:pathLst>
                <a:path w="5168" h="6312" extrusionOk="0">
                  <a:moveTo>
                    <a:pt x="2286" y="1"/>
                  </a:moveTo>
                  <a:lnTo>
                    <a:pt x="2286" y="4073"/>
                  </a:lnTo>
                  <a:lnTo>
                    <a:pt x="0" y="5811"/>
                  </a:lnTo>
                  <a:lnTo>
                    <a:pt x="357" y="6264"/>
                  </a:lnTo>
                  <a:lnTo>
                    <a:pt x="2286" y="4835"/>
                  </a:lnTo>
                  <a:lnTo>
                    <a:pt x="2286" y="6311"/>
                  </a:lnTo>
                  <a:lnTo>
                    <a:pt x="2882" y="6311"/>
                  </a:lnTo>
                  <a:lnTo>
                    <a:pt x="2882" y="4835"/>
                  </a:lnTo>
                  <a:lnTo>
                    <a:pt x="4787" y="6264"/>
                  </a:lnTo>
                  <a:lnTo>
                    <a:pt x="5168" y="5811"/>
                  </a:lnTo>
                  <a:lnTo>
                    <a:pt x="2882" y="4097"/>
                  </a:lnTo>
                  <a:lnTo>
                    <a:pt x="288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58"/>
            <p:cNvSpPr/>
            <p:nvPr/>
          </p:nvSpPr>
          <p:spPr>
            <a:xfrm>
              <a:off x="6401300" y="2799450"/>
              <a:ext cx="76225" cy="135150"/>
            </a:xfrm>
            <a:custGeom>
              <a:avLst/>
              <a:gdLst/>
              <a:ahLst/>
              <a:cxnLst/>
              <a:rect l="l" t="t" r="r" b="b"/>
              <a:pathLst>
                <a:path w="3049" h="5406" extrusionOk="0">
                  <a:moveTo>
                    <a:pt x="2739" y="0"/>
                  </a:moveTo>
                  <a:cubicBezTo>
                    <a:pt x="1215" y="0"/>
                    <a:pt x="1" y="1286"/>
                    <a:pt x="48" y="2810"/>
                  </a:cubicBezTo>
                  <a:cubicBezTo>
                    <a:pt x="120" y="4263"/>
                    <a:pt x="1310" y="5406"/>
                    <a:pt x="2763" y="5406"/>
                  </a:cubicBezTo>
                  <a:lnTo>
                    <a:pt x="3049" y="5406"/>
                  </a:lnTo>
                  <a:lnTo>
                    <a:pt x="30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58"/>
            <p:cNvSpPr/>
            <p:nvPr/>
          </p:nvSpPr>
          <p:spPr>
            <a:xfrm>
              <a:off x="6337600" y="2852425"/>
              <a:ext cx="51225" cy="29800"/>
            </a:xfrm>
            <a:custGeom>
              <a:avLst/>
              <a:gdLst/>
              <a:ahLst/>
              <a:cxnLst/>
              <a:rect l="l" t="t" r="r" b="b"/>
              <a:pathLst>
                <a:path w="2049" h="1192" extrusionOk="0">
                  <a:moveTo>
                    <a:pt x="786" y="1"/>
                  </a:moveTo>
                  <a:cubicBezTo>
                    <a:pt x="0" y="1"/>
                    <a:pt x="0" y="1191"/>
                    <a:pt x="786" y="1191"/>
                  </a:cubicBezTo>
                  <a:lnTo>
                    <a:pt x="2048" y="1191"/>
                  </a:lnTo>
                  <a:cubicBezTo>
                    <a:pt x="1977" y="786"/>
                    <a:pt x="1977" y="382"/>
                    <a:pt x="20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6" name="Google Shape;1726;p58"/>
          <p:cNvGrpSpPr/>
          <p:nvPr/>
        </p:nvGrpSpPr>
        <p:grpSpPr>
          <a:xfrm>
            <a:off x="5593261" y="2305610"/>
            <a:ext cx="344456" cy="344456"/>
            <a:chOff x="4533650" y="2799450"/>
            <a:chExt cx="256025" cy="256025"/>
          </a:xfrm>
        </p:grpSpPr>
        <p:sp>
          <p:nvSpPr>
            <p:cNvPr id="1727" name="Google Shape;1727;p58"/>
            <p:cNvSpPr/>
            <p:nvPr/>
          </p:nvSpPr>
          <p:spPr>
            <a:xfrm>
              <a:off x="4624150" y="2875050"/>
              <a:ext cx="75025" cy="134575"/>
            </a:xfrm>
            <a:custGeom>
              <a:avLst/>
              <a:gdLst/>
              <a:ahLst/>
              <a:cxnLst/>
              <a:rect l="l" t="t" r="r" b="b"/>
              <a:pathLst>
                <a:path w="3001" h="5383" extrusionOk="0">
                  <a:moveTo>
                    <a:pt x="1882" y="1287"/>
                  </a:moveTo>
                  <a:lnTo>
                    <a:pt x="2310" y="1715"/>
                  </a:lnTo>
                  <a:lnTo>
                    <a:pt x="1120" y="2906"/>
                  </a:lnTo>
                  <a:lnTo>
                    <a:pt x="691" y="2477"/>
                  </a:lnTo>
                  <a:lnTo>
                    <a:pt x="1882" y="1287"/>
                  </a:lnTo>
                  <a:close/>
                  <a:moveTo>
                    <a:pt x="1882" y="3073"/>
                  </a:moveTo>
                  <a:lnTo>
                    <a:pt x="2310" y="3477"/>
                  </a:lnTo>
                  <a:lnTo>
                    <a:pt x="1120" y="4668"/>
                  </a:lnTo>
                  <a:lnTo>
                    <a:pt x="691" y="4263"/>
                  </a:lnTo>
                  <a:lnTo>
                    <a:pt x="1882" y="3073"/>
                  </a:lnTo>
                  <a:close/>
                  <a:moveTo>
                    <a:pt x="0" y="1"/>
                  </a:moveTo>
                  <a:lnTo>
                    <a:pt x="0" y="5383"/>
                  </a:lnTo>
                  <a:lnTo>
                    <a:pt x="3001" y="5383"/>
                  </a:lnTo>
                  <a:lnTo>
                    <a:pt x="30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58"/>
            <p:cNvSpPr/>
            <p:nvPr/>
          </p:nvSpPr>
          <p:spPr>
            <a:xfrm>
              <a:off x="4549125" y="2799450"/>
              <a:ext cx="225075" cy="210175"/>
            </a:xfrm>
            <a:custGeom>
              <a:avLst/>
              <a:gdLst/>
              <a:ahLst/>
              <a:cxnLst/>
              <a:rect l="l" t="t" r="r" b="b"/>
              <a:pathLst>
                <a:path w="9003" h="8407" extrusionOk="0">
                  <a:moveTo>
                    <a:pt x="3001" y="1238"/>
                  </a:moveTo>
                  <a:lnTo>
                    <a:pt x="3001" y="1834"/>
                  </a:lnTo>
                  <a:lnTo>
                    <a:pt x="2406" y="1834"/>
                  </a:lnTo>
                  <a:lnTo>
                    <a:pt x="2406" y="1238"/>
                  </a:lnTo>
                  <a:close/>
                  <a:moveTo>
                    <a:pt x="4192" y="1238"/>
                  </a:moveTo>
                  <a:lnTo>
                    <a:pt x="4192" y="1834"/>
                  </a:lnTo>
                  <a:lnTo>
                    <a:pt x="3597" y="1834"/>
                  </a:lnTo>
                  <a:lnTo>
                    <a:pt x="3597" y="1238"/>
                  </a:lnTo>
                  <a:close/>
                  <a:moveTo>
                    <a:pt x="5383" y="1238"/>
                  </a:moveTo>
                  <a:lnTo>
                    <a:pt x="5383" y="1834"/>
                  </a:lnTo>
                  <a:lnTo>
                    <a:pt x="4787" y="1834"/>
                  </a:lnTo>
                  <a:lnTo>
                    <a:pt x="4787" y="1238"/>
                  </a:lnTo>
                  <a:close/>
                  <a:moveTo>
                    <a:pt x="6573" y="1238"/>
                  </a:moveTo>
                  <a:lnTo>
                    <a:pt x="6573" y="1834"/>
                  </a:lnTo>
                  <a:lnTo>
                    <a:pt x="5978" y="1834"/>
                  </a:lnTo>
                  <a:lnTo>
                    <a:pt x="5978" y="1238"/>
                  </a:lnTo>
                  <a:close/>
                  <a:moveTo>
                    <a:pt x="1811" y="1262"/>
                  </a:moveTo>
                  <a:lnTo>
                    <a:pt x="1811" y="1858"/>
                  </a:lnTo>
                  <a:lnTo>
                    <a:pt x="1215" y="1858"/>
                  </a:lnTo>
                  <a:lnTo>
                    <a:pt x="1215" y="1262"/>
                  </a:lnTo>
                  <a:close/>
                  <a:moveTo>
                    <a:pt x="7788" y="1262"/>
                  </a:moveTo>
                  <a:lnTo>
                    <a:pt x="7788" y="1858"/>
                  </a:lnTo>
                  <a:lnTo>
                    <a:pt x="7193" y="1858"/>
                  </a:lnTo>
                  <a:lnTo>
                    <a:pt x="7193" y="1262"/>
                  </a:lnTo>
                  <a:close/>
                  <a:moveTo>
                    <a:pt x="1811" y="2453"/>
                  </a:moveTo>
                  <a:lnTo>
                    <a:pt x="1811" y="3048"/>
                  </a:lnTo>
                  <a:lnTo>
                    <a:pt x="1215" y="3048"/>
                  </a:lnTo>
                  <a:lnTo>
                    <a:pt x="1215" y="2453"/>
                  </a:lnTo>
                  <a:close/>
                  <a:moveTo>
                    <a:pt x="7788" y="2453"/>
                  </a:moveTo>
                  <a:lnTo>
                    <a:pt x="7788" y="3048"/>
                  </a:lnTo>
                  <a:lnTo>
                    <a:pt x="7193" y="3048"/>
                  </a:lnTo>
                  <a:lnTo>
                    <a:pt x="7193" y="2453"/>
                  </a:lnTo>
                  <a:close/>
                  <a:moveTo>
                    <a:pt x="1811" y="3644"/>
                  </a:moveTo>
                  <a:lnTo>
                    <a:pt x="1811" y="4239"/>
                  </a:lnTo>
                  <a:lnTo>
                    <a:pt x="1215" y="4239"/>
                  </a:lnTo>
                  <a:lnTo>
                    <a:pt x="1215" y="3644"/>
                  </a:lnTo>
                  <a:close/>
                  <a:moveTo>
                    <a:pt x="7788" y="3644"/>
                  </a:moveTo>
                  <a:lnTo>
                    <a:pt x="7788" y="4239"/>
                  </a:lnTo>
                  <a:lnTo>
                    <a:pt x="7193" y="4239"/>
                  </a:lnTo>
                  <a:lnTo>
                    <a:pt x="7193" y="3644"/>
                  </a:lnTo>
                  <a:close/>
                  <a:moveTo>
                    <a:pt x="1811" y="4834"/>
                  </a:moveTo>
                  <a:lnTo>
                    <a:pt x="1811" y="5430"/>
                  </a:lnTo>
                  <a:lnTo>
                    <a:pt x="1215" y="5430"/>
                  </a:lnTo>
                  <a:lnTo>
                    <a:pt x="1215" y="4834"/>
                  </a:lnTo>
                  <a:close/>
                  <a:moveTo>
                    <a:pt x="7788" y="4834"/>
                  </a:moveTo>
                  <a:lnTo>
                    <a:pt x="7788" y="5430"/>
                  </a:lnTo>
                  <a:lnTo>
                    <a:pt x="7193" y="5430"/>
                  </a:lnTo>
                  <a:lnTo>
                    <a:pt x="7193" y="4834"/>
                  </a:lnTo>
                  <a:close/>
                  <a:moveTo>
                    <a:pt x="1811" y="6025"/>
                  </a:moveTo>
                  <a:lnTo>
                    <a:pt x="1811" y="6620"/>
                  </a:lnTo>
                  <a:lnTo>
                    <a:pt x="1215" y="6620"/>
                  </a:lnTo>
                  <a:lnTo>
                    <a:pt x="1215" y="6025"/>
                  </a:lnTo>
                  <a:close/>
                  <a:moveTo>
                    <a:pt x="7788" y="6025"/>
                  </a:moveTo>
                  <a:lnTo>
                    <a:pt x="7788" y="6620"/>
                  </a:lnTo>
                  <a:lnTo>
                    <a:pt x="7193" y="6620"/>
                  </a:lnTo>
                  <a:lnTo>
                    <a:pt x="7193" y="6025"/>
                  </a:lnTo>
                  <a:close/>
                  <a:moveTo>
                    <a:pt x="1811" y="7216"/>
                  </a:moveTo>
                  <a:lnTo>
                    <a:pt x="1811" y="7811"/>
                  </a:lnTo>
                  <a:lnTo>
                    <a:pt x="1215" y="7811"/>
                  </a:lnTo>
                  <a:lnTo>
                    <a:pt x="1215" y="7216"/>
                  </a:lnTo>
                  <a:close/>
                  <a:moveTo>
                    <a:pt x="7788" y="7216"/>
                  </a:moveTo>
                  <a:lnTo>
                    <a:pt x="7788" y="7811"/>
                  </a:lnTo>
                  <a:lnTo>
                    <a:pt x="7193" y="7811"/>
                  </a:lnTo>
                  <a:lnTo>
                    <a:pt x="7193" y="7216"/>
                  </a:lnTo>
                  <a:close/>
                  <a:moveTo>
                    <a:pt x="1" y="0"/>
                  </a:moveTo>
                  <a:lnTo>
                    <a:pt x="1" y="8407"/>
                  </a:lnTo>
                  <a:lnTo>
                    <a:pt x="2406" y="8407"/>
                  </a:lnTo>
                  <a:lnTo>
                    <a:pt x="2406" y="2405"/>
                  </a:lnTo>
                  <a:lnTo>
                    <a:pt x="6597" y="2405"/>
                  </a:lnTo>
                  <a:lnTo>
                    <a:pt x="6597" y="8407"/>
                  </a:lnTo>
                  <a:lnTo>
                    <a:pt x="9003" y="8407"/>
                  </a:lnTo>
                  <a:lnTo>
                    <a:pt x="900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58"/>
            <p:cNvSpPr/>
            <p:nvPr/>
          </p:nvSpPr>
          <p:spPr>
            <a:xfrm>
              <a:off x="4533650" y="3024475"/>
              <a:ext cx="256025" cy="31000"/>
            </a:xfrm>
            <a:custGeom>
              <a:avLst/>
              <a:gdLst/>
              <a:ahLst/>
              <a:cxnLst/>
              <a:rect l="l" t="t" r="r" b="b"/>
              <a:pathLst>
                <a:path w="10241" h="1240" extrusionOk="0">
                  <a:moveTo>
                    <a:pt x="1" y="1"/>
                  </a:moveTo>
                  <a:lnTo>
                    <a:pt x="1" y="1239"/>
                  </a:lnTo>
                  <a:lnTo>
                    <a:pt x="10241" y="1239"/>
                  </a:lnTo>
                  <a:lnTo>
                    <a:pt x="102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0" name="Google Shape;1730;p58"/>
          <p:cNvGrpSpPr/>
          <p:nvPr/>
        </p:nvGrpSpPr>
        <p:grpSpPr>
          <a:xfrm>
            <a:off x="4045714" y="2305610"/>
            <a:ext cx="344490" cy="344456"/>
            <a:chOff x="3383400" y="2799450"/>
            <a:chExt cx="256050" cy="256025"/>
          </a:xfrm>
        </p:grpSpPr>
        <p:sp>
          <p:nvSpPr>
            <p:cNvPr id="1731" name="Google Shape;1731;p58"/>
            <p:cNvSpPr/>
            <p:nvPr/>
          </p:nvSpPr>
          <p:spPr>
            <a:xfrm>
              <a:off x="3459025" y="2829800"/>
              <a:ext cx="60750" cy="75050"/>
            </a:xfrm>
            <a:custGeom>
              <a:avLst/>
              <a:gdLst/>
              <a:ahLst/>
              <a:cxnLst/>
              <a:rect l="l" t="t" r="r" b="b"/>
              <a:pathLst>
                <a:path w="2430" h="3002" extrusionOk="0">
                  <a:moveTo>
                    <a:pt x="0" y="1"/>
                  </a:moveTo>
                  <a:lnTo>
                    <a:pt x="0" y="3001"/>
                  </a:lnTo>
                  <a:lnTo>
                    <a:pt x="2429" y="3001"/>
                  </a:lnTo>
                  <a:lnTo>
                    <a:pt x="24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58"/>
            <p:cNvSpPr/>
            <p:nvPr/>
          </p:nvSpPr>
          <p:spPr>
            <a:xfrm>
              <a:off x="3383400" y="2829800"/>
              <a:ext cx="60750" cy="75050"/>
            </a:xfrm>
            <a:custGeom>
              <a:avLst/>
              <a:gdLst/>
              <a:ahLst/>
              <a:cxnLst/>
              <a:rect l="l" t="t" r="r" b="b"/>
              <a:pathLst>
                <a:path w="2430" h="3002" extrusionOk="0">
                  <a:moveTo>
                    <a:pt x="1" y="1"/>
                  </a:moveTo>
                  <a:lnTo>
                    <a:pt x="1" y="3001"/>
                  </a:lnTo>
                  <a:lnTo>
                    <a:pt x="2430" y="3001"/>
                  </a:lnTo>
                  <a:lnTo>
                    <a:pt x="243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58"/>
            <p:cNvSpPr/>
            <p:nvPr/>
          </p:nvSpPr>
          <p:spPr>
            <a:xfrm>
              <a:off x="3383400" y="2919700"/>
              <a:ext cx="60750" cy="101825"/>
            </a:xfrm>
            <a:custGeom>
              <a:avLst/>
              <a:gdLst/>
              <a:ahLst/>
              <a:cxnLst/>
              <a:rect l="l" t="t" r="r" b="b"/>
              <a:pathLst>
                <a:path w="2430" h="4073" extrusionOk="0">
                  <a:moveTo>
                    <a:pt x="1" y="1"/>
                  </a:moveTo>
                  <a:lnTo>
                    <a:pt x="1" y="620"/>
                  </a:lnTo>
                  <a:cubicBezTo>
                    <a:pt x="1" y="2525"/>
                    <a:pt x="1215" y="3454"/>
                    <a:pt x="2430" y="4073"/>
                  </a:cubicBezTo>
                  <a:lnTo>
                    <a:pt x="243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58"/>
            <p:cNvSpPr/>
            <p:nvPr/>
          </p:nvSpPr>
          <p:spPr>
            <a:xfrm>
              <a:off x="3459025" y="2919700"/>
              <a:ext cx="60750" cy="101825"/>
            </a:xfrm>
            <a:custGeom>
              <a:avLst/>
              <a:gdLst/>
              <a:ahLst/>
              <a:cxnLst/>
              <a:rect l="l" t="t" r="r" b="b"/>
              <a:pathLst>
                <a:path w="2430" h="4073" extrusionOk="0">
                  <a:moveTo>
                    <a:pt x="0" y="1"/>
                  </a:moveTo>
                  <a:lnTo>
                    <a:pt x="0" y="4073"/>
                  </a:lnTo>
                  <a:cubicBezTo>
                    <a:pt x="1215" y="3454"/>
                    <a:pt x="2429" y="2525"/>
                    <a:pt x="2429" y="620"/>
                  </a:cubicBezTo>
                  <a:lnTo>
                    <a:pt x="24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58"/>
            <p:cNvSpPr/>
            <p:nvPr/>
          </p:nvSpPr>
          <p:spPr>
            <a:xfrm>
              <a:off x="3550100" y="2860175"/>
              <a:ext cx="89350" cy="195300"/>
            </a:xfrm>
            <a:custGeom>
              <a:avLst/>
              <a:gdLst/>
              <a:ahLst/>
              <a:cxnLst/>
              <a:rect l="l" t="t" r="r" b="b"/>
              <a:pathLst>
                <a:path w="3574" h="7812" extrusionOk="0">
                  <a:moveTo>
                    <a:pt x="1" y="0"/>
                  </a:moveTo>
                  <a:lnTo>
                    <a:pt x="1" y="1191"/>
                  </a:lnTo>
                  <a:lnTo>
                    <a:pt x="596" y="1191"/>
                  </a:lnTo>
                  <a:lnTo>
                    <a:pt x="596" y="596"/>
                  </a:lnTo>
                  <a:lnTo>
                    <a:pt x="1192" y="596"/>
                  </a:lnTo>
                  <a:lnTo>
                    <a:pt x="882" y="6597"/>
                  </a:lnTo>
                  <a:lnTo>
                    <a:pt x="1787" y="7811"/>
                  </a:lnTo>
                  <a:lnTo>
                    <a:pt x="2668" y="6597"/>
                  </a:lnTo>
                  <a:lnTo>
                    <a:pt x="2382" y="596"/>
                  </a:lnTo>
                  <a:lnTo>
                    <a:pt x="2978" y="596"/>
                  </a:lnTo>
                  <a:lnTo>
                    <a:pt x="2978" y="1191"/>
                  </a:lnTo>
                  <a:lnTo>
                    <a:pt x="3573" y="1191"/>
                  </a:lnTo>
                  <a:lnTo>
                    <a:pt x="357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58"/>
            <p:cNvSpPr/>
            <p:nvPr/>
          </p:nvSpPr>
          <p:spPr>
            <a:xfrm>
              <a:off x="3579875" y="2799450"/>
              <a:ext cx="29800" cy="45250"/>
            </a:xfrm>
            <a:custGeom>
              <a:avLst/>
              <a:gdLst/>
              <a:ahLst/>
              <a:cxnLst/>
              <a:rect l="l" t="t" r="r" b="b"/>
              <a:pathLst>
                <a:path w="1192" h="1810" extrusionOk="0">
                  <a:moveTo>
                    <a:pt x="1" y="0"/>
                  </a:moveTo>
                  <a:lnTo>
                    <a:pt x="1" y="1810"/>
                  </a:lnTo>
                  <a:lnTo>
                    <a:pt x="1191" y="1810"/>
                  </a:lnTo>
                  <a:lnTo>
                    <a:pt x="11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7" name="Google Shape;1737;p58"/>
          <p:cNvGrpSpPr/>
          <p:nvPr/>
        </p:nvGrpSpPr>
        <p:grpSpPr>
          <a:xfrm>
            <a:off x="3258353" y="2366456"/>
            <a:ext cx="344456" cy="221924"/>
            <a:chOff x="2798175" y="2844675"/>
            <a:chExt cx="256025" cy="164950"/>
          </a:xfrm>
        </p:grpSpPr>
        <p:sp>
          <p:nvSpPr>
            <p:cNvPr id="1738" name="Google Shape;1738;p58"/>
            <p:cNvSpPr/>
            <p:nvPr/>
          </p:nvSpPr>
          <p:spPr>
            <a:xfrm>
              <a:off x="2838650" y="2844675"/>
              <a:ext cx="215550" cy="44700"/>
            </a:xfrm>
            <a:custGeom>
              <a:avLst/>
              <a:gdLst/>
              <a:ahLst/>
              <a:cxnLst/>
              <a:rect l="l" t="t" r="r" b="b"/>
              <a:pathLst>
                <a:path w="8622" h="1788" extrusionOk="0">
                  <a:moveTo>
                    <a:pt x="929" y="1"/>
                  </a:moveTo>
                  <a:lnTo>
                    <a:pt x="929" y="596"/>
                  </a:lnTo>
                  <a:lnTo>
                    <a:pt x="406" y="596"/>
                  </a:lnTo>
                  <a:lnTo>
                    <a:pt x="1" y="1787"/>
                  </a:lnTo>
                  <a:lnTo>
                    <a:pt x="8622" y="1787"/>
                  </a:lnTo>
                  <a:lnTo>
                    <a:pt x="8622" y="596"/>
                  </a:lnTo>
                  <a:lnTo>
                    <a:pt x="8026" y="596"/>
                  </a:lnTo>
                  <a:lnTo>
                    <a:pt x="8026" y="1"/>
                  </a:lnTo>
                  <a:lnTo>
                    <a:pt x="7431" y="1"/>
                  </a:lnTo>
                  <a:lnTo>
                    <a:pt x="7431" y="596"/>
                  </a:lnTo>
                  <a:lnTo>
                    <a:pt x="1549" y="596"/>
                  </a:lnTo>
                  <a:lnTo>
                    <a:pt x="154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58"/>
            <p:cNvSpPr/>
            <p:nvPr/>
          </p:nvSpPr>
          <p:spPr>
            <a:xfrm>
              <a:off x="2979150" y="2950025"/>
              <a:ext cx="74450" cy="44725"/>
            </a:xfrm>
            <a:custGeom>
              <a:avLst/>
              <a:gdLst/>
              <a:ahLst/>
              <a:cxnLst/>
              <a:rect l="l" t="t" r="r" b="b"/>
              <a:pathLst>
                <a:path w="2978" h="1789" extrusionOk="0">
                  <a:moveTo>
                    <a:pt x="1174" y="1"/>
                  </a:moveTo>
                  <a:cubicBezTo>
                    <a:pt x="1148" y="1"/>
                    <a:pt x="1122" y="1"/>
                    <a:pt x="1096" y="2"/>
                  </a:cubicBezTo>
                  <a:lnTo>
                    <a:pt x="1" y="2"/>
                  </a:lnTo>
                  <a:lnTo>
                    <a:pt x="1" y="1788"/>
                  </a:lnTo>
                  <a:lnTo>
                    <a:pt x="1096" y="1788"/>
                  </a:lnTo>
                  <a:cubicBezTo>
                    <a:pt x="1716" y="1764"/>
                    <a:pt x="2311" y="1526"/>
                    <a:pt x="2763" y="1098"/>
                  </a:cubicBezTo>
                  <a:lnTo>
                    <a:pt x="2978" y="883"/>
                  </a:lnTo>
                  <a:lnTo>
                    <a:pt x="2763" y="669"/>
                  </a:lnTo>
                  <a:cubicBezTo>
                    <a:pt x="2330" y="258"/>
                    <a:pt x="1765" y="1"/>
                    <a:pt x="11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58"/>
            <p:cNvSpPr/>
            <p:nvPr/>
          </p:nvSpPr>
          <p:spPr>
            <a:xfrm>
              <a:off x="2798175" y="2905425"/>
              <a:ext cx="238750" cy="104200"/>
            </a:xfrm>
            <a:custGeom>
              <a:avLst/>
              <a:gdLst/>
              <a:ahLst/>
              <a:cxnLst/>
              <a:rect l="l" t="t" r="r" b="b"/>
              <a:pathLst>
                <a:path w="9550" h="4168" extrusionOk="0">
                  <a:moveTo>
                    <a:pt x="4192" y="1167"/>
                  </a:moveTo>
                  <a:lnTo>
                    <a:pt x="4001" y="1762"/>
                  </a:lnTo>
                  <a:lnTo>
                    <a:pt x="3072" y="1762"/>
                  </a:lnTo>
                  <a:lnTo>
                    <a:pt x="3263" y="1167"/>
                  </a:lnTo>
                  <a:close/>
                  <a:moveTo>
                    <a:pt x="1429" y="0"/>
                  </a:moveTo>
                  <a:lnTo>
                    <a:pt x="0" y="4168"/>
                  </a:lnTo>
                  <a:lnTo>
                    <a:pt x="3001" y="4168"/>
                  </a:lnTo>
                  <a:lnTo>
                    <a:pt x="3001" y="3572"/>
                  </a:lnTo>
                  <a:lnTo>
                    <a:pt x="2453" y="3572"/>
                  </a:lnTo>
                  <a:lnTo>
                    <a:pt x="2858" y="2381"/>
                  </a:lnTo>
                  <a:lnTo>
                    <a:pt x="4430" y="2381"/>
                  </a:lnTo>
                  <a:lnTo>
                    <a:pt x="4835" y="1191"/>
                  </a:lnTo>
                  <a:lnTo>
                    <a:pt x="9097" y="1191"/>
                  </a:lnTo>
                  <a:lnTo>
                    <a:pt x="95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1" name="Google Shape;1741;p58"/>
          <p:cNvGrpSpPr/>
          <p:nvPr/>
        </p:nvGrpSpPr>
        <p:grpSpPr>
          <a:xfrm>
            <a:off x="2485387" y="2305610"/>
            <a:ext cx="340453" cy="344456"/>
            <a:chOff x="2223650" y="2799450"/>
            <a:chExt cx="253050" cy="256025"/>
          </a:xfrm>
        </p:grpSpPr>
        <p:sp>
          <p:nvSpPr>
            <p:cNvPr id="1742" name="Google Shape;1742;p58"/>
            <p:cNvSpPr/>
            <p:nvPr/>
          </p:nvSpPr>
          <p:spPr>
            <a:xfrm>
              <a:off x="2284975" y="2799450"/>
              <a:ext cx="160175" cy="160175"/>
            </a:xfrm>
            <a:custGeom>
              <a:avLst/>
              <a:gdLst/>
              <a:ahLst/>
              <a:cxnLst/>
              <a:rect l="l" t="t" r="r" b="b"/>
              <a:pathLst>
                <a:path w="6407" h="6407" extrusionOk="0">
                  <a:moveTo>
                    <a:pt x="4715" y="0"/>
                  </a:moveTo>
                  <a:lnTo>
                    <a:pt x="0" y="4715"/>
                  </a:lnTo>
                  <a:lnTo>
                    <a:pt x="1691" y="6406"/>
                  </a:lnTo>
                  <a:lnTo>
                    <a:pt x="6406" y="1691"/>
                  </a:lnTo>
                  <a:lnTo>
                    <a:pt x="47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58"/>
            <p:cNvSpPr/>
            <p:nvPr/>
          </p:nvSpPr>
          <p:spPr>
            <a:xfrm>
              <a:off x="2337350" y="2852425"/>
              <a:ext cx="139350" cy="144225"/>
            </a:xfrm>
            <a:custGeom>
              <a:avLst/>
              <a:gdLst/>
              <a:ahLst/>
              <a:cxnLst/>
              <a:rect l="l" t="t" r="r" b="b"/>
              <a:pathLst>
                <a:path w="5574" h="5769" extrusionOk="0">
                  <a:moveTo>
                    <a:pt x="4716" y="1"/>
                  </a:moveTo>
                  <a:lnTo>
                    <a:pt x="1" y="4716"/>
                  </a:lnTo>
                  <a:lnTo>
                    <a:pt x="834" y="5573"/>
                  </a:lnTo>
                  <a:lnTo>
                    <a:pt x="1454" y="4954"/>
                  </a:lnTo>
                  <a:cubicBezTo>
                    <a:pt x="1509" y="5508"/>
                    <a:pt x="1925" y="5768"/>
                    <a:pt x="2342" y="5768"/>
                  </a:cubicBezTo>
                  <a:cubicBezTo>
                    <a:pt x="2822" y="5768"/>
                    <a:pt x="3303" y="5424"/>
                    <a:pt x="3240" y="4787"/>
                  </a:cubicBezTo>
                  <a:lnTo>
                    <a:pt x="3240" y="3525"/>
                  </a:lnTo>
                  <a:cubicBezTo>
                    <a:pt x="3240" y="3287"/>
                    <a:pt x="3335" y="3073"/>
                    <a:pt x="3525" y="2906"/>
                  </a:cubicBezTo>
                  <a:lnTo>
                    <a:pt x="5573" y="858"/>
                  </a:lnTo>
                  <a:lnTo>
                    <a:pt x="471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58"/>
            <p:cNvSpPr/>
            <p:nvPr/>
          </p:nvSpPr>
          <p:spPr>
            <a:xfrm>
              <a:off x="2373675" y="3010200"/>
              <a:ext cx="45275" cy="45275"/>
            </a:xfrm>
            <a:custGeom>
              <a:avLst/>
              <a:gdLst/>
              <a:ahLst/>
              <a:cxnLst/>
              <a:rect l="l" t="t" r="r" b="b"/>
              <a:pathLst>
                <a:path w="1811" h="1811" extrusionOk="0">
                  <a:moveTo>
                    <a:pt x="906" y="0"/>
                  </a:moveTo>
                  <a:cubicBezTo>
                    <a:pt x="405" y="0"/>
                    <a:pt x="1" y="405"/>
                    <a:pt x="1" y="905"/>
                  </a:cubicBezTo>
                  <a:cubicBezTo>
                    <a:pt x="1" y="1405"/>
                    <a:pt x="405" y="1810"/>
                    <a:pt x="906" y="1810"/>
                  </a:cubicBezTo>
                  <a:cubicBezTo>
                    <a:pt x="1406" y="1810"/>
                    <a:pt x="1810" y="1405"/>
                    <a:pt x="1810" y="905"/>
                  </a:cubicBezTo>
                  <a:cubicBezTo>
                    <a:pt x="1810" y="405"/>
                    <a:pt x="1406" y="0"/>
                    <a:pt x="9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58"/>
            <p:cNvSpPr/>
            <p:nvPr/>
          </p:nvSpPr>
          <p:spPr>
            <a:xfrm>
              <a:off x="2223650" y="2928050"/>
              <a:ext cx="71475" cy="71450"/>
            </a:xfrm>
            <a:custGeom>
              <a:avLst/>
              <a:gdLst/>
              <a:ahLst/>
              <a:cxnLst/>
              <a:rect l="l" t="t" r="r" b="b"/>
              <a:pathLst>
                <a:path w="2859" h="2858" extrusionOk="0">
                  <a:moveTo>
                    <a:pt x="2001" y="0"/>
                  </a:moveTo>
                  <a:lnTo>
                    <a:pt x="0" y="2000"/>
                  </a:lnTo>
                  <a:lnTo>
                    <a:pt x="858" y="2858"/>
                  </a:lnTo>
                  <a:lnTo>
                    <a:pt x="2858" y="857"/>
                  </a:lnTo>
                  <a:lnTo>
                    <a:pt x="200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6" name="Google Shape;1746;p58"/>
          <p:cNvGrpSpPr/>
          <p:nvPr/>
        </p:nvGrpSpPr>
        <p:grpSpPr>
          <a:xfrm>
            <a:off x="1761292" y="2305610"/>
            <a:ext cx="261949" cy="343649"/>
            <a:chOff x="1685450" y="2799450"/>
            <a:chExt cx="194700" cy="255425"/>
          </a:xfrm>
        </p:grpSpPr>
        <p:sp>
          <p:nvSpPr>
            <p:cNvPr id="1747" name="Google Shape;1747;p58"/>
            <p:cNvSpPr/>
            <p:nvPr/>
          </p:nvSpPr>
          <p:spPr>
            <a:xfrm>
              <a:off x="1700325" y="2799450"/>
              <a:ext cx="45275" cy="14900"/>
            </a:xfrm>
            <a:custGeom>
              <a:avLst/>
              <a:gdLst/>
              <a:ahLst/>
              <a:cxnLst/>
              <a:rect l="l" t="t" r="r" b="b"/>
              <a:pathLst>
                <a:path w="1811" h="596" extrusionOk="0">
                  <a:moveTo>
                    <a:pt x="0" y="0"/>
                  </a:moveTo>
                  <a:lnTo>
                    <a:pt x="0" y="595"/>
                  </a:lnTo>
                  <a:lnTo>
                    <a:pt x="1810" y="595"/>
                  </a:lnTo>
                  <a:lnTo>
                    <a:pt x="181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58"/>
            <p:cNvSpPr/>
            <p:nvPr/>
          </p:nvSpPr>
          <p:spPr>
            <a:xfrm>
              <a:off x="1730675" y="2979250"/>
              <a:ext cx="104825" cy="75625"/>
            </a:xfrm>
            <a:custGeom>
              <a:avLst/>
              <a:gdLst/>
              <a:ahLst/>
              <a:cxnLst/>
              <a:rect l="l" t="t" r="r" b="b"/>
              <a:pathLst>
                <a:path w="4193" h="3025" extrusionOk="0">
                  <a:moveTo>
                    <a:pt x="1477" y="0"/>
                  </a:moveTo>
                  <a:lnTo>
                    <a:pt x="1477" y="1834"/>
                  </a:lnTo>
                  <a:lnTo>
                    <a:pt x="882" y="1834"/>
                  </a:lnTo>
                  <a:cubicBezTo>
                    <a:pt x="406" y="1834"/>
                    <a:pt x="1" y="2239"/>
                    <a:pt x="1" y="2739"/>
                  </a:cubicBezTo>
                  <a:lnTo>
                    <a:pt x="1" y="3024"/>
                  </a:lnTo>
                  <a:lnTo>
                    <a:pt x="4192" y="3024"/>
                  </a:lnTo>
                  <a:lnTo>
                    <a:pt x="4192" y="2739"/>
                  </a:lnTo>
                  <a:cubicBezTo>
                    <a:pt x="4192" y="2239"/>
                    <a:pt x="3787" y="1834"/>
                    <a:pt x="3311" y="1834"/>
                  </a:cubicBezTo>
                  <a:lnTo>
                    <a:pt x="2716" y="1834"/>
                  </a:lnTo>
                  <a:lnTo>
                    <a:pt x="271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58"/>
            <p:cNvSpPr/>
            <p:nvPr/>
          </p:nvSpPr>
          <p:spPr>
            <a:xfrm>
              <a:off x="1827725" y="2836950"/>
              <a:ext cx="14925" cy="14900"/>
            </a:xfrm>
            <a:custGeom>
              <a:avLst/>
              <a:gdLst/>
              <a:ahLst/>
              <a:cxnLst/>
              <a:rect l="l" t="t" r="r" b="b"/>
              <a:pathLst>
                <a:path w="597" h="596" extrusionOk="0">
                  <a:moveTo>
                    <a:pt x="310" y="0"/>
                  </a:moveTo>
                  <a:cubicBezTo>
                    <a:pt x="144" y="0"/>
                    <a:pt x="1" y="119"/>
                    <a:pt x="1" y="286"/>
                  </a:cubicBezTo>
                  <a:cubicBezTo>
                    <a:pt x="1" y="453"/>
                    <a:pt x="144" y="596"/>
                    <a:pt x="310" y="596"/>
                  </a:cubicBezTo>
                  <a:cubicBezTo>
                    <a:pt x="453" y="596"/>
                    <a:pt x="596" y="453"/>
                    <a:pt x="596" y="286"/>
                  </a:cubicBezTo>
                  <a:cubicBezTo>
                    <a:pt x="596" y="119"/>
                    <a:pt x="453" y="0"/>
                    <a:pt x="3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58"/>
            <p:cNvSpPr/>
            <p:nvPr/>
          </p:nvSpPr>
          <p:spPr>
            <a:xfrm>
              <a:off x="1790225" y="2799450"/>
              <a:ext cx="89925" cy="89925"/>
            </a:xfrm>
            <a:custGeom>
              <a:avLst/>
              <a:gdLst/>
              <a:ahLst/>
              <a:cxnLst/>
              <a:rect l="l" t="t" r="r" b="b"/>
              <a:pathLst>
                <a:path w="3597" h="3597" extrusionOk="0">
                  <a:moveTo>
                    <a:pt x="1768" y="904"/>
                  </a:moveTo>
                  <a:cubicBezTo>
                    <a:pt x="1782" y="904"/>
                    <a:pt x="1796" y="904"/>
                    <a:pt x="1810" y="905"/>
                  </a:cubicBezTo>
                  <a:lnTo>
                    <a:pt x="1786" y="905"/>
                  </a:lnTo>
                  <a:cubicBezTo>
                    <a:pt x="2572" y="905"/>
                    <a:pt x="2977" y="1858"/>
                    <a:pt x="2429" y="2429"/>
                  </a:cubicBezTo>
                  <a:cubicBezTo>
                    <a:pt x="2245" y="2606"/>
                    <a:pt x="2021" y="2686"/>
                    <a:pt x="1801" y="2686"/>
                  </a:cubicBezTo>
                  <a:cubicBezTo>
                    <a:pt x="1342" y="2686"/>
                    <a:pt x="905" y="2334"/>
                    <a:pt x="905" y="1786"/>
                  </a:cubicBezTo>
                  <a:cubicBezTo>
                    <a:pt x="882" y="1300"/>
                    <a:pt x="1286" y="904"/>
                    <a:pt x="1768" y="904"/>
                  </a:cubicBezTo>
                  <a:close/>
                  <a:moveTo>
                    <a:pt x="0" y="0"/>
                  </a:moveTo>
                  <a:lnTo>
                    <a:pt x="0" y="3596"/>
                  </a:lnTo>
                  <a:lnTo>
                    <a:pt x="3596" y="3596"/>
                  </a:lnTo>
                  <a:lnTo>
                    <a:pt x="359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58"/>
            <p:cNvSpPr/>
            <p:nvPr/>
          </p:nvSpPr>
          <p:spPr>
            <a:xfrm>
              <a:off x="1685450" y="2829200"/>
              <a:ext cx="194700" cy="135175"/>
            </a:xfrm>
            <a:custGeom>
              <a:avLst/>
              <a:gdLst/>
              <a:ahLst/>
              <a:cxnLst/>
              <a:rect l="l" t="t" r="r" b="b"/>
              <a:pathLst>
                <a:path w="7788" h="5407" extrusionOk="0">
                  <a:moveTo>
                    <a:pt x="2691" y="1215"/>
                  </a:moveTo>
                  <a:lnTo>
                    <a:pt x="2691" y="3001"/>
                  </a:lnTo>
                  <a:lnTo>
                    <a:pt x="905" y="3001"/>
                  </a:lnTo>
                  <a:lnTo>
                    <a:pt x="905" y="1215"/>
                  </a:lnTo>
                  <a:close/>
                  <a:moveTo>
                    <a:pt x="2405" y="3597"/>
                  </a:moveTo>
                  <a:lnTo>
                    <a:pt x="2405" y="4192"/>
                  </a:lnTo>
                  <a:lnTo>
                    <a:pt x="1215" y="4192"/>
                  </a:lnTo>
                  <a:lnTo>
                    <a:pt x="1215" y="3597"/>
                  </a:lnTo>
                  <a:close/>
                  <a:moveTo>
                    <a:pt x="0" y="1"/>
                  </a:moveTo>
                  <a:lnTo>
                    <a:pt x="0" y="5407"/>
                  </a:lnTo>
                  <a:lnTo>
                    <a:pt x="7787" y="5407"/>
                  </a:lnTo>
                  <a:lnTo>
                    <a:pt x="7787" y="3001"/>
                  </a:lnTo>
                  <a:lnTo>
                    <a:pt x="3596" y="3001"/>
                  </a:lnTo>
                  <a:lnTo>
                    <a:pt x="359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58"/>
            <p:cNvSpPr/>
            <p:nvPr/>
          </p:nvSpPr>
          <p:spPr>
            <a:xfrm>
              <a:off x="1722950" y="2874450"/>
              <a:ext cx="14900" cy="14925"/>
            </a:xfrm>
            <a:custGeom>
              <a:avLst/>
              <a:gdLst/>
              <a:ahLst/>
              <a:cxnLst/>
              <a:rect l="l" t="t" r="r" b="b"/>
              <a:pathLst>
                <a:path w="596" h="597" extrusionOk="0">
                  <a:moveTo>
                    <a:pt x="0" y="1"/>
                  </a:moveTo>
                  <a:lnTo>
                    <a:pt x="0" y="596"/>
                  </a:lnTo>
                  <a:lnTo>
                    <a:pt x="596" y="596"/>
                  </a:lnTo>
                  <a:lnTo>
                    <a:pt x="59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53" name="Google Shape;1753;p58"/>
          <p:cNvGrpSpPr/>
          <p:nvPr/>
        </p:nvGrpSpPr>
        <p:grpSpPr>
          <a:xfrm>
            <a:off x="929835" y="2326430"/>
            <a:ext cx="344456" cy="302009"/>
            <a:chOff x="1067450" y="2814925"/>
            <a:chExt cx="256025" cy="224475"/>
          </a:xfrm>
        </p:grpSpPr>
        <p:sp>
          <p:nvSpPr>
            <p:cNvPr id="1754" name="Google Shape;1754;p58"/>
            <p:cNvSpPr/>
            <p:nvPr/>
          </p:nvSpPr>
          <p:spPr>
            <a:xfrm>
              <a:off x="1187725" y="2994725"/>
              <a:ext cx="15500" cy="14900"/>
            </a:xfrm>
            <a:custGeom>
              <a:avLst/>
              <a:gdLst/>
              <a:ahLst/>
              <a:cxnLst/>
              <a:rect l="l" t="t" r="r" b="b"/>
              <a:pathLst>
                <a:path w="620" h="596" extrusionOk="0">
                  <a:moveTo>
                    <a:pt x="310" y="0"/>
                  </a:moveTo>
                  <a:cubicBezTo>
                    <a:pt x="143" y="0"/>
                    <a:pt x="0" y="143"/>
                    <a:pt x="0" y="310"/>
                  </a:cubicBezTo>
                  <a:cubicBezTo>
                    <a:pt x="0" y="477"/>
                    <a:pt x="143" y="596"/>
                    <a:pt x="310" y="596"/>
                  </a:cubicBezTo>
                  <a:cubicBezTo>
                    <a:pt x="476" y="596"/>
                    <a:pt x="619" y="477"/>
                    <a:pt x="619" y="310"/>
                  </a:cubicBezTo>
                  <a:cubicBezTo>
                    <a:pt x="619" y="143"/>
                    <a:pt x="476" y="0"/>
                    <a:pt x="3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58"/>
            <p:cNvSpPr/>
            <p:nvPr/>
          </p:nvSpPr>
          <p:spPr>
            <a:xfrm>
              <a:off x="1067450" y="2814925"/>
              <a:ext cx="256025" cy="149450"/>
            </a:xfrm>
            <a:custGeom>
              <a:avLst/>
              <a:gdLst/>
              <a:ahLst/>
              <a:cxnLst/>
              <a:rect l="l" t="t" r="r" b="b"/>
              <a:pathLst>
                <a:path w="10241" h="5978" extrusionOk="0">
                  <a:moveTo>
                    <a:pt x="6026" y="3310"/>
                  </a:moveTo>
                  <a:lnTo>
                    <a:pt x="6026" y="3906"/>
                  </a:lnTo>
                  <a:lnTo>
                    <a:pt x="4240" y="3906"/>
                  </a:lnTo>
                  <a:lnTo>
                    <a:pt x="4240" y="3310"/>
                  </a:lnTo>
                  <a:close/>
                  <a:moveTo>
                    <a:pt x="1" y="0"/>
                  </a:moveTo>
                  <a:lnTo>
                    <a:pt x="1" y="596"/>
                  </a:lnTo>
                  <a:lnTo>
                    <a:pt x="1215" y="596"/>
                  </a:lnTo>
                  <a:lnTo>
                    <a:pt x="1215" y="1191"/>
                  </a:lnTo>
                  <a:lnTo>
                    <a:pt x="929" y="1191"/>
                  </a:lnTo>
                  <a:lnTo>
                    <a:pt x="929" y="3596"/>
                  </a:lnTo>
                  <a:lnTo>
                    <a:pt x="1977" y="3596"/>
                  </a:lnTo>
                  <a:cubicBezTo>
                    <a:pt x="1501" y="4192"/>
                    <a:pt x="1239" y="4930"/>
                    <a:pt x="1215" y="5692"/>
                  </a:cubicBezTo>
                  <a:lnTo>
                    <a:pt x="1215" y="5978"/>
                  </a:lnTo>
                  <a:lnTo>
                    <a:pt x="1810" y="5978"/>
                  </a:lnTo>
                  <a:lnTo>
                    <a:pt x="1810" y="5692"/>
                  </a:lnTo>
                  <a:cubicBezTo>
                    <a:pt x="1834" y="4882"/>
                    <a:pt x="2192" y="4096"/>
                    <a:pt x="2835" y="3596"/>
                  </a:cubicBezTo>
                  <a:lnTo>
                    <a:pt x="3311" y="3596"/>
                  </a:lnTo>
                  <a:cubicBezTo>
                    <a:pt x="3311" y="4239"/>
                    <a:pt x="3859" y="4787"/>
                    <a:pt x="4502" y="4787"/>
                  </a:cubicBezTo>
                  <a:lnTo>
                    <a:pt x="5692" y="4787"/>
                  </a:lnTo>
                  <a:cubicBezTo>
                    <a:pt x="6359" y="4787"/>
                    <a:pt x="6883" y="4239"/>
                    <a:pt x="6883" y="3596"/>
                  </a:cubicBezTo>
                  <a:lnTo>
                    <a:pt x="7383" y="3596"/>
                  </a:lnTo>
                  <a:cubicBezTo>
                    <a:pt x="8026" y="4096"/>
                    <a:pt x="8383" y="4882"/>
                    <a:pt x="8383" y="5692"/>
                  </a:cubicBezTo>
                  <a:lnTo>
                    <a:pt x="8383" y="5978"/>
                  </a:lnTo>
                  <a:lnTo>
                    <a:pt x="8979" y="5978"/>
                  </a:lnTo>
                  <a:lnTo>
                    <a:pt x="8979" y="5692"/>
                  </a:lnTo>
                  <a:cubicBezTo>
                    <a:pt x="8979" y="4930"/>
                    <a:pt x="8717" y="4192"/>
                    <a:pt x="8240" y="3596"/>
                  </a:cubicBezTo>
                  <a:lnTo>
                    <a:pt x="9288" y="3596"/>
                  </a:lnTo>
                  <a:lnTo>
                    <a:pt x="9288" y="1191"/>
                  </a:lnTo>
                  <a:lnTo>
                    <a:pt x="8979" y="1191"/>
                  </a:lnTo>
                  <a:lnTo>
                    <a:pt x="8979" y="596"/>
                  </a:lnTo>
                  <a:lnTo>
                    <a:pt x="10241" y="596"/>
                  </a:lnTo>
                  <a:lnTo>
                    <a:pt x="10241" y="0"/>
                  </a:lnTo>
                  <a:lnTo>
                    <a:pt x="7216" y="0"/>
                  </a:lnTo>
                  <a:lnTo>
                    <a:pt x="7216" y="596"/>
                  </a:lnTo>
                  <a:lnTo>
                    <a:pt x="8407" y="596"/>
                  </a:lnTo>
                  <a:lnTo>
                    <a:pt x="8407" y="1191"/>
                  </a:lnTo>
                  <a:lnTo>
                    <a:pt x="8121" y="1191"/>
                  </a:lnTo>
                  <a:lnTo>
                    <a:pt x="8121" y="2382"/>
                  </a:lnTo>
                  <a:lnTo>
                    <a:pt x="6907" y="2382"/>
                  </a:lnTo>
                  <a:cubicBezTo>
                    <a:pt x="6621" y="2001"/>
                    <a:pt x="6192" y="1786"/>
                    <a:pt x="5716" y="1786"/>
                  </a:cubicBezTo>
                  <a:lnTo>
                    <a:pt x="5430" y="1786"/>
                  </a:lnTo>
                  <a:lnTo>
                    <a:pt x="5430" y="2691"/>
                  </a:lnTo>
                  <a:lnTo>
                    <a:pt x="4835" y="2691"/>
                  </a:lnTo>
                  <a:lnTo>
                    <a:pt x="4835" y="1786"/>
                  </a:lnTo>
                  <a:lnTo>
                    <a:pt x="4525" y="1786"/>
                  </a:lnTo>
                  <a:cubicBezTo>
                    <a:pt x="4049" y="1786"/>
                    <a:pt x="3620" y="2001"/>
                    <a:pt x="3335" y="2382"/>
                  </a:cubicBezTo>
                  <a:lnTo>
                    <a:pt x="2120" y="2382"/>
                  </a:lnTo>
                  <a:lnTo>
                    <a:pt x="2120" y="1191"/>
                  </a:lnTo>
                  <a:lnTo>
                    <a:pt x="1834" y="1191"/>
                  </a:lnTo>
                  <a:lnTo>
                    <a:pt x="1834" y="596"/>
                  </a:lnTo>
                  <a:lnTo>
                    <a:pt x="3025" y="596"/>
                  </a:lnTo>
                  <a:lnTo>
                    <a:pt x="30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58"/>
            <p:cNvSpPr/>
            <p:nvPr/>
          </p:nvSpPr>
          <p:spPr>
            <a:xfrm>
              <a:off x="1143650" y="2950075"/>
              <a:ext cx="104225" cy="89325"/>
            </a:xfrm>
            <a:custGeom>
              <a:avLst/>
              <a:gdLst/>
              <a:ahLst/>
              <a:cxnLst/>
              <a:rect l="l" t="t" r="r" b="b"/>
              <a:pathLst>
                <a:path w="4169" h="3573" extrusionOk="0">
                  <a:moveTo>
                    <a:pt x="2071" y="1196"/>
                  </a:moveTo>
                  <a:cubicBezTo>
                    <a:pt x="2530" y="1196"/>
                    <a:pt x="2978" y="1548"/>
                    <a:pt x="2978" y="2096"/>
                  </a:cubicBezTo>
                  <a:cubicBezTo>
                    <a:pt x="2978" y="2582"/>
                    <a:pt x="2595" y="2978"/>
                    <a:pt x="2115" y="2978"/>
                  </a:cubicBezTo>
                  <a:cubicBezTo>
                    <a:pt x="2101" y="2978"/>
                    <a:pt x="2087" y="2978"/>
                    <a:pt x="2073" y="2977"/>
                  </a:cubicBezTo>
                  <a:cubicBezTo>
                    <a:pt x="1287" y="2977"/>
                    <a:pt x="882" y="2024"/>
                    <a:pt x="1454" y="1453"/>
                  </a:cubicBezTo>
                  <a:cubicBezTo>
                    <a:pt x="1630" y="1276"/>
                    <a:pt x="1852" y="1196"/>
                    <a:pt x="2071" y="1196"/>
                  </a:cubicBezTo>
                  <a:close/>
                  <a:moveTo>
                    <a:pt x="1192" y="0"/>
                  </a:moveTo>
                  <a:lnTo>
                    <a:pt x="1192" y="595"/>
                  </a:lnTo>
                  <a:lnTo>
                    <a:pt x="1" y="595"/>
                  </a:lnTo>
                  <a:lnTo>
                    <a:pt x="1" y="3572"/>
                  </a:lnTo>
                  <a:lnTo>
                    <a:pt x="4168" y="3572"/>
                  </a:lnTo>
                  <a:lnTo>
                    <a:pt x="4168" y="595"/>
                  </a:lnTo>
                  <a:lnTo>
                    <a:pt x="2978" y="595"/>
                  </a:lnTo>
                  <a:lnTo>
                    <a:pt x="29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57" name="Google Shape;1757;p58"/>
          <p:cNvGrpSpPr/>
          <p:nvPr/>
        </p:nvGrpSpPr>
        <p:grpSpPr>
          <a:xfrm>
            <a:off x="7927362" y="1763313"/>
            <a:ext cx="344490" cy="305238"/>
            <a:chOff x="6268525" y="2396375"/>
            <a:chExt cx="256050" cy="226875"/>
          </a:xfrm>
        </p:grpSpPr>
        <p:sp>
          <p:nvSpPr>
            <p:cNvPr id="1758" name="Google Shape;1758;p58"/>
            <p:cNvSpPr/>
            <p:nvPr/>
          </p:nvSpPr>
          <p:spPr>
            <a:xfrm>
              <a:off x="6358425" y="2501175"/>
              <a:ext cx="76825" cy="57775"/>
            </a:xfrm>
            <a:custGeom>
              <a:avLst/>
              <a:gdLst/>
              <a:ahLst/>
              <a:cxnLst/>
              <a:rect l="l" t="t" r="r" b="b"/>
              <a:pathLst>
                <a:path w="3073" h="2311" extrusionOk="0">
                  <a:moveTo>
                    <a:pt x="644" y="0"/>
                  </a:moveTo>
                  <a:cubicBezTo>
                    <a:pt x="287" y="0"/>
                    <a:pt x="1" y="310"/>
                    <a:pt x="49" y="643"/>
                  </a:cubicBezTo>
                  <a:cubicBezTo>
                    <a:pt x="49" y="1096"/>
                    <a:pt x="525" y="1500"/>
                    <a:pt x="1263" y="2096"/>
                  </a:cubicBezTo>
                  <a:lnTo>
                    <a:pt x="1549" y="2310"/>
                  </a:lnTo>
                  <a:lnTo>
                    <a:pt x="1811" y="2096"/>
                  </a:lnTo>
                  <a:cubicBezTo>
                    <a:pt x="2549" y="1500"/>
                    <a:pt x="3025" y="1096"/>
                    <a:pt x="3025" y="643"/>
                  </a:cubicBezTo>
                  <a:cubicBezTo>
                    <a:pt x="3073" y="310"/>
                    <a:pt x="2787" y="0"/>
                    <a:pt x="2430" y="0"/>
                  </a:cubicBezTo>
                  <a:cubicBezTo>
                    <a:pt x="1978" y="0"/>
                    <a:pt x="1835" y="524"/>
                    <a:pt x="1835" y="548"/>
                  </a:cubicBezTo>
                  <a:lnTo>
                    <a:pt x="1525" y="1524"/>
                  </a:lnTo>
                  <a:lnTo>
                    <a:pt x="1239" y="548"/>
                  </a:lnTo>
                  <a:cubicBezTo>
                    <a:pt x="1239" y="524"/>
                    <a:pt x="1073" y="0"/>
                    <a:pt x="6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58"/>
            <p:cNvSpPr/>
            <p:nvPr/>
          </p:nvSpPr>
          <p:spPr>
            <a:xfrm>
              <a:off x="6268525" y="2396375"/>
              <a:ext cx="256050" cy="226875"/>
            </a:xfrm>
            <a:custGeom>
              <a:avLst/>
              <a:gdLst/>
              <a:ahLst/>
              <a:cxnLst/>
              <a:rect l="l" t="t" r="r" b="b"/>
              <a:pathLst>
                <a:path w="10242" h="9075" extrusionOk="0">
                  <a:moveTo>
                    <a:pt x="6002" y="3597"/>
                  </a:moveTo>
                  <a:cubicBezTo>
                    <a:pt x="6669" y="3597"/>
                    <a:pt x="7193" y="4168"/>
                    <a:pt x="7193" y="4835"/>
                  </a:cubicBezTo>
                  <a:cubicBezTo>
                    <a:pt x="7193" y="5573"/>
                    <a:pt x="6598" y="6073"/>
                    <a:pt x="5740" y="6740"/>
                  </a:cubicBezTo>
                  <a:lnTo>
                    <a:pt x="5764" y="6740"/>
                  </a:lnTo>
                  <a:cubicBezTo>
                    <a:pt x="5335" y="7097"/>
                    <a:pt x="5240" y="7169"/>
                    <a:pt x="5121" y="7288"/>
                  </a:cubicBezTo>
                  <a:cubicBezTo>
                    <a:pt x="4931" y="7145"/>
                    <a:pt x="4907" y="7121"/>
                    <a:pt x="4454" y="6740"/>
                  </a:cubicBezTo>
                  <a:cubicBezTo>
                    <a:pt x="3621" y="6073"/>
                    <a:pt x="3025" y="5573"/>
                    <a:pt x="3025" y="4835"/>
                  </a:cubicBezTo>
                  <a:cubicBezTo>
                    <a:pt x="3002" y="4168"/>
                    <a:pt x="3525" y="3597"/>
                    <a:pt x="4216" y="3597"/>
                  </a:cubicBezTo>
                  <a:cubicBezTo>
                    <a:pt x="4442" y="3883"/>
                    <a:pt x="4770" y="4025"/>
                    <a:pt x="5100" y="4025"/>
                  </a:cubicBezTo>
                  <a:cubicBezTo>
                    <a:pt x="5431" y="4025"/>
                    <a:pt x="5764" y="3883"/>
                    <a:pt x="6002" y="3597"/>
                  </a:cubicBezTo>
                  <a:close/>
                  <a:moveTo>
                    <a:pt x="2716" y="1"/>
                  </a:moveTo>
                  <a:cubicBezTo>
                    <a:pt x="1168" y="1"/>
                    <a:pt x="1" y="1263"/>
                    <a:pt x="1" y="2930"/>
                  </a:cubicBezTo>
                  <a:cubicBezTo>
                    <a:pt x="1" y="4740"/>
                    <a:pt x="1477" y="5978"/>
                    <a:pt x="3668" y="7860"/>
                  </a:cubicBezTo>
                  <a:cubicBezTo>
                    <a:pt x="4811" y="8812"/>
                    <a:pt x="4859" y="8860"/>
                    <a:pt x="5121" y="9074"/>
                  </a:cubicBezTo>
                  <a:cubicBezTo>
                    <a:pt x="5335" y="8884"/>
                    <a:pt x="5407" y="8836"/>
                    <a:pt x="6550" y="7860"/>
                  </a:cubicBezTo>
                  <a:cubicBezTo>
                    <a:pt x="8765" y="5978"/>
                    <a:pt x="10241" y="4740"/>
                    <a:pt x="10241" y="2930"/>
                  </a:cubicBezTo>
                  <a:cubicBezTo>
                    <a:pt x="10241" y="1263"/>
                    <a:pt x="9050" y="1"/>
                    <a:pt x="7526" y="1"/>
                  </a:cubicBezTo>
                  <a:cubicBezTo>
                    <a:pt x="6312" y="1"/>
                    <a:pt x="5526" y="858"/>
                    <a:pt x="5121" y="1620"/>
                  </a:cubicBezTo>
                  <a:cubicBezTo>
                    <a:pt x="4716" y="858"/>
                    <a:pt x="3930" y="1"/>
                    <a:pt x="27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0" name="Google Shape;1760;p58"/>
          <p:cNvGrpSpPr/>
          <p:nvPr/>
        </p:nvGrpSpPr>
        <p:grpSpPr>
          <a:xfrm>
            <a:off x="7155203" y="1744108"/>
            <a:ext cx="343682" cy="343649"/>
            <a:chOff x="5694600" y="2382100"/>
            <a:chExt cx="255450" cy="255425"/>
          </a:xfrm>
        </p:grpSpPr>
        <p:sp>
          <p:nvSpPr>
            <p:cNvPr id="1761" name="Google Shape;1761;p58"/>
            <p:cNvSpPr/>
            <p:nvPr/>
          </p:nvSpPr>
          <p:spPr>
            <a:xfrm>
              <a:off x="5770225" y="2399350"/>
              <a:ext cx="179825" cy="238175"/>
            </a:xfrm>
            <a:custGeom>
              <a:avLst/>
              <a:gdLst/>
              <a:ahLst/>
              <a:cxnLst/>
              <a:rect l="l" t="t" r="r" b="b"/>
              <a:pathLst>
                <a:path w="7193" h="9527" extrusionOk="0">
                  <a:moveTo>
                    <a:pt x="7192" y="1"/>
                  </a:moveTo>
                  <a:lnTo>
                    <a:pt x="2382" y="2740"/>
                  </a:lnTo>
                  <a:lnTo>
                    <a:pt x="2382" y="7359"/>
                  </a:lnTo>
                  <a:cubicBezTo>
                    <a:pt x="2120" y="7193"/>
                    <a:pt x="1810" y="7121"/>
                    <a:pt x="1501" y="7121"/>
                  </a:cubicBezTo>
                  <a:cubicBezTo>
                    <a:pt x="667" y="7121"/>
                    <a:pt x="0" y="7669"/>
                    <a:pt x="0" y="8312"/>
                  </a:cubicBezTo>
                  <a:cubicBezTo>
                    <a:pt x="0" y="8955"/>
                    <a:pt x="691" y="9527"/>
                    <a:pt x="1501" y="9527"/>
                  </a:cubicBezTo>
                  <a:cubicBezTo>
                    <a:pt x="2310" y="9527"/>
                    <a:pt x="2977" y="8979"/>
                    <a:pt x="2977" y="8312"/>
                  </a:cubicBezTo>
                  <a:lnTo>
                    <a:pt x="2977" y="4002"/>
                  </a:lnTo>
                  <a:lnTo>
                    <a:pt x="6597" y="1930"/>
                  </a:lnTo>
                  <a:lnTo>
                    <a:pt x="6597" y="4978"/>
                  </a:lnTo>
                  <a:cubicBezTo>
                    <a:pt x="6335" y="4811"/>
                    <a:pt x="6025" y="4716"/>
                    <a:pt x="5716" y="4716"/>
                  </a:cubicBezTo>
                  <a:cubicBezTo>
                    <a:pt x="4882" y="4716"/>
                    <a:pt x="4192" y="5264"/>
                    <a:pt x="4192" y="5907"/>
                  </a:cubicBezTo>
                  <a:cubicBezTo>
                    <a:pt x="4192" y="6550"/>
                    <a:pt x="4882" y="7098"/>
                    <a:pt x="5716" y="7098"/>
                  </a:cubicBezTo>
                  <a:cubicBezTo>
                    <a:pt x="6549" y="7098"/>
                    <a:pt x="7192" y="6574"/>
                    <a:pt x="7192" y="5907"/>
                  </a:cubicBezTo>
                  <a:lnTo>
                    <a:pt x="719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58"/>
            <p:cNvSpPr/>
            <p:nvPr/>
          </p:nvSpPr>
          <p:spPr>
            <a:xfrm>
              <a:off x="5694600" y="2382100"/>
              <a:ext cx="120300" cy="180400"/>
            </a:xfrm>
            <a:custGeom>
              <a:avLst/>
              <a:gdLst/>
              <a:ahLst/>
              <a:cxnLst/>
              <a:rect l="l" t="t" r="r" b="b"/>
              <a:pathLst>
                <a:path w="4812" h="7216" extrusionOk="0">
                  <a:moveTo>
                    <a:pt x="2406" y="0"/>
                  </a:moveTo>
                  <a:lnTo>
                    <a:pt x="2406" y="5049"/>
                  </a:lnTo>
                  <a:cubicBezTo>
                    <a:pt x="2144" y="4882"/>
                    <a:pt x="1834" y="4811"/>
                    <a:pt x="1501" y="4811"/>
                  </a:cubicBezTo>
                  <a:cubicBezTo>
                    <a:pt x="691" y="4811"/>
                    <a:pt x="1" y="5358"/>
                    <a:pt x="1" y="6001"/>
                  </a:cubicBezTo>
                  <a:cubicBezTo>
                    <a:pt x="1" y="6644"/>
                    <a:pt x="691" y="7216"/>
                    <a:pt x="1525" y="7216"/>
                  </a:cubicBezTo>
                  <a:cubicBezTo>
                    <a:pt x="2358" y="7216"/>
                    <a:pt x="3001" y="6668"/>
                    <a:pt x="3001" y="6025"/>
                  </a:cubicBezTo>
                  <a:lnTo>
                    <a:pt x="3001" y="1905"/>
                  </a:lnTo>
                  <a:cubicBezTo>
                    <a:pt x="3144" y="2072"/>
                    <a:pt x="3263" y="2191"/>
                    <a:pt x="3406" y="2334"/>
                  </a:cubicBezTo>
                  <a:cubicBezTo>
                    <a:pt x="3835" y="2763"/>
                    <a:pt x="4216" y="3144"/>
                    <a:pt x="4216" y="3906"/>
                  </a:cubicBezTo>
                  <a:lnTo>
                    <a:pt x="4216" y="4215"/>
                  </a:lnTo>
                  <a:lnTo>
                    <a:pt x="4811" y="4215"/>
                  </a:lnTo>
                  <a:lnTo>
                    <a:pt x="4811" y="3906"/>
                  </a:lnTo>
                  <a:cubicBezTo>
                    <a:pt x="4811" y="2882"/>
                    <a:pt x="4287" y="2358"/>
                    <a:pt x="3811" y="1905"/>
                  </a:cubicBezTo>
                  <a:cubicBezTo>
                    <a:pt x="3359" y="1429"/>
                    <a:pt x="3001" y="1072"/>
                    <a:pt x="3001" y="286"/>
                  </a:cubicBezTo>
                  <a:lnTo>
                    <a:pt x="300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3" name="Google Shape;1763;p58"/>
          <p:cNvGrpSpPr/>
          <p:nvPr/>
        </p:nvGrpSpPr>
        <p:grpSpPr>
          <a:xfrm>
            <a:off x="6369422" y="1744108"/>
            <a:ext cx="370120" cy="344456"/>
            <a:chOff x="5110550" y="2382100"/>
            <a:chExt cx="275100" cy="256025"/>
          </a:xfrm>
        </p:grpSpPr>
        <p:sp>
          <p:nvSpPr>
            <p:cNvPr id="1764" name="Google Shape;1764;p58"/>
            <p:cNvSpPr/>
            <p:nvPr/>
          </p:nvSpPr>
          <p:spPr>
            <a:xfrm>
              <a:off x="5166525" y="2566650"/>
              <a:ext cx="43475" cy="67300"/>
            </a:xfrm>
            <a:custGeom>
              <a:avLst/>
              <a:gdLst/>
              <a:ahLst/>
              <a:cxnLst/>
              <a:rect l="l" t="t" r="r" b="b"/>
              <a:pathLst>
                <a:path w="1739" h="2692" extrusionOk="0">
                  <a:moveTo>
                    <a:pt x="1191" y="1"/>
                  </a:moveTo>
                  <a:lnTo>
                    <a:pt x="0" y="2406"/>
                  </a:lnTo>
                  <a:lnTo>
                    <a:pt x="548" y="2692"/>
                  </a:lnTo>
                  <a:lnTo>
                    <a:pt x="1739" y="263"/>
                  </a:lnTo>
                  <a:lnTo>
                    <a:pt x="119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58"/>
            <p:cNvSpPr/>
            <p:nvPr/>
          </p:nvSpPr>
          <p:spPr>
            <a:xfrm>
              <a:off x="5286200" y="2566650"/>
              <a:ext cx="43475" cy="67300"/>
            </a:xfrm>
            <a:custGeom>
              <a:avLst/>
              <a:gdLst/>
              <a:ahLst/>
              <a:cxnLst/>
              <a:rect l="l" t="t" r="r" b="b"/>
              <a:pathLst>
                <a:path w="1739" h="2692" extrusionOk="0">
                  <a:moveTo>
                    <a:pt x="548" y="1"/>
                  </a:moveTo>
                  <a:lnTo>
                    <a:pt x="0" y="263"/>
                  </a:lnTo>
                  <a:lnTo>
                    <a:pt x="1191" y="2692"/>
                  </a:lnTo>
                  <a:lnTo>
                    <a:pt x="1738" y="2406"/>
                  </a:lnTo>
                  <a:lnTo>
                    <a:pt x="5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58"/>
            <p:cNvSpPr/>
            <p:nvPr/>
          </p:nvSpPr>
          <p:spPr>
            <a:xfrm>
              <a:off x="5240950" y="2562475"/>
              <a:ext cx="14900" cy="75650"/>
            </a:xfrm>
            <a:custGeom>
              <a:avLst/>
              <a:gdLst/>
              <a:ahLst/>
              <a:cxnLst/>
              <a:rect l="l" t="t" r="r" b="b"/>
              <a:pathLst>
                <a:path w="596" h="3026" extrusionOk="0">
                  <a:moveTo>
                    <a:pt x="0" y="1"/>
                  </a:moveTo>
                  <a:lnTo>
                    <a:pt x="0" y="3025"/>
                  </a:lnTo>
                  <a:lnTo>
                    <a:pt x="595" y="3025"/>
                  </a:lnTo>
                  <a:lnTo>
                    <a:pt x="59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58"/>
            <p:cNvSpPr/>
            <p:nvPr/>
          </p:nvSpPr>
          <p:spPr>
            <a:xfrm>
              <a:off x="5151050" y="2382100"/>
              <a:ext cx="194100" cy="90525"/>
            </a:xfrm>
            <a:custGeom>
              <a:avLst/>
              <a:gdLst/>
              <a:ahLst/>
              <a:cxnLst/>
              <a:rect l="l" t="t" r="r" b="b"/>
              <a:pathLst>
                <a:path w="7764" h="3621" extrusionOk="0">
                  <a:moveTo>
                    <a:pt x="3882" y="0"/>
                  </a:moveTo>
                  <a:cubicBezTo>
                    <a:pt x="1834" y="0"/>
                    <a:pt x="143" y="1572"/>
                    <a:pt x="0" y="3620"/>
                  </a:cubicBezTo>
                  <a:lnTo>
                    <a:pt x="3048" y="3620"/>
                  </a:lnTo>
                  <a:cubicBezTo>
                    <a:pt x="2810" y="3239"/>
                    <a:pt x="2691" y="2834"/>
                    <a:pt x="2691" y="2429"/>
                  </a:cubicBezTo>
                  <a:cubicBezTo>
                    <a:pt x="2691" y="1620"/>
                    <a:pt x="3292" y="1215"/>
                    <a:pt x="3894" y="1215"/>
                  </a:cubicBezTo>
                  <a:cubicBezTo>
                    <a:pt x="4495" y="1215"/>
                    <a:pt x="5096" y="1620"/>
                    <a:pt x="5096" y="2429"/>
                  </a:cubicBezTo>
                  <a:cubicBezTo>
                    <a:pt x="5073" y="2834"/>
                    <a:pt x="4954" y="3239"/>
                    <a:pt x="4739" y="3620"/>
                  </a:cubicBezTo>
                  <a:lnTo>
                    <a:pt x="7764" y="3620"/>
                  </a:lnTo>
                  <a:cubicBezTo>
                    <a:pt x="7621" y="1572"/>
                    <a:pt x="5930" y="0"/>
                    <a:pt x="38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58"/>
            <p:cNvSpPr/>
            <p:nvPr/>
          </p:nvSpPr>
          <p:spPr>
            <a:xfrm>
              <a:off x="5233200" y="2427500"/>
              <a:ext cx="29800" cy="44525"/>
            </a:xfrm>
            <a:custGeom>
              <a:avLst/>
              <a:gdLst/>
              <a:ahLst/>
              <a:cxnLst/>
              <a:rect l="l" t="t" r="r" b="b"/>
              <a:pathLst>
                <a:path w="1192" h="1781" extrusionOk="0">
                  <a:moveTo>
                    <a:pt x="596" y="0"/>
                  </a:moveTo>
                  <a:cubicBezTo>
                    <a:pt x="298" y="0"/>
                    <a:pt x="1" y="197"/>
                    <a:pt x="1" y="589"/>
                  </a:cubicBezTo>
                  <a:cubicBezTo>
                    <a:pt x="1" y="1137"/>
                    <a:pt x="358" y="1780"/>
                    <a:pt x="596" y="1780"/>
                  </a:cubicBezTo>
                  <a:cubicBezTo>
                    <a:pt x="810" y="1780"/>
                    <a:pt x="1191" y="1137"/>
                    <a:pt x="1191" y="589"/>
                  </a:cubicBezTo>
                  <a:cubicBezTo>
                    <a:pt x="1191" y="197"/>
                    <a:pt x="894"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58"/>
            <p:cNvSpPr/>
            <p:nvPr/>
          </p:nvSpPr>
          <p:spPr>
            <a:xfrm>
              <a:off x="5110550" y="2487475"/>
              <a:ext cx="275100" cy="60150"/>
            </a:xfrm>
            <a:custGeom>
              <a:avLst/>
              <a:gdLst/>
              <a:ahLst/>
              <a:cxnLst/>
              <a:rect l="l" t="t" r="r" b="b"/>
              <a:pathLst>
                <a:path w="11004" h="2406" extrusionOk="0">
                  <a:moveTo>
                    <a:pt x="2215" y="882"/>
                  </a:moveTo>
                  <a:lnTo>
                    <a:pt x="2215" y="1477"/>
                  </a:lnTo>
                  <a:lnTo>
                    <a:pt x="1620" y="1477"/>
                  </a:lnTo>
                  <a:lnTo>
                    <a:pt x="1620" y="882"/>
                  </a:lnTo>
                  <a:close/>
                  <a:moveTo>
                    <a:pt x="4002" y="882"/>
                  </a:moveTo>
                  <a:lnTo>
                    <a:pt x="4002" y="1477"/>
                  </a:lnTo>
                  <a:lnTo>
                    <a:pt x="3406" y="1477"/>
                  </a:lnTo>
                  <a:lnTo>
                    <a:pt x="3406" y="882"/>
                  </a:lnTo>
                  <a:close/>
                  <a:moveTo>
                    <a:pt x="5788" y="882"/>
                  </a:moveTo>
                  <a:lnTo>
                    <a:pt x="5788" y="1477"/>
                  </a:lnTo>
                  <a:lnTo>
                    <a:pt x="5192" y="1477"/>
                  </a:lnTo>
                  <a:lnTo>
                    <a:pt x="5192" y="882"/>
                  </a:lnTo>
                  <a:close/>
                  <a:moveTo>
                    <a:pt x="7574" y="882"/>
                  </a:moveTo>
                  <a:lnTo>
                    <a:pt x="7574" y="1477"/>
                  </a:lnTo>
                  <a:lnTo>
                    <a:pt x="6978" y="1477"/>
                  </a:lnTo>
                  <a:lnTo>
                    <a:pt x="6978" y="882"/>
                  </a:lnTo>
                  <a:close/>
                  <a:moveTo>
                    <a:pt x="9360" y="882"/>
                  </a:moveTo>
                  <a:lnTo>
                    <a:pt x="9360" y="1477"/>
                  </a:lnTo>
                  <a:lnTo>
                    <a:pt x="8764" y="1477"/>
                  </a:lnTo>
                  <a:lnTo>
                    <a:pt x="8764" y="882"/>
                  </a:lnTo>
                  <a:close/>
                  <a:moveTo>
                    <a:pt x="1596" y="0"/>
                  </a:moveTo>
                  <a:cubicBezTo>
                    <a:pt x="1" y="0"/>
                    <a:pt x="1" y="2406"/>
                    <a:pt x="1596" y="2406"/>
                  </a:cubicBezTo>
                  <a:lnTo>
                    <a:pt x="9407" y="2406"/>
                  </a:lnTo>
                  <a:cubicBezTo>
                    <a:pt x="11003" y="2406"/>
                    <a:pt x="11003" y="0"/>
                    <a:pt x="94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0" name="Google Shape;1770;p58"/>
          <p:cNvGrpSpPr/>
          <p:nvPr/>
        </p:nvGrpSpPr>
        <p:grpSpPr>
          <a:xfrm>
            <a:off x="5593261" y="1739231"/>
            <a:ext cx="344456" cy="348694"/>
            <a:chOff x="4533650" y="2378475"/>
            <a:chExt cx="256025" cy="259175"/>
          </a:xfrm>
        </p:grpSpPr>
        <p:sp>
          <p:nvSpPr>
            <p:cNvPr id="1771" name="Google Shape;1771;p58"/>
            <p:cNvSpPr/>
            <p:nvPr/>
          </p:nvSpPr>
          <p:spPr>
            <a:xfrm>
              <a:off x="4580100" y="2563025"/>
              <a:ext cx="163750" cy="74625"/>
            </a:xfrm>
            <a:custGeom>
              <a:avLst/>
              <a:gdLst/>
              <a:ahLst/>
              <a:cxnLst/>
              <a:rect l="l" t="t" r="r" b="b"/>
              <a:pathLst>
                <a:path w="6550" h="2985" extrusionOk="0">
                  <a:moveTo>
                    <a:pt x="1495" y="0"/>
                  </a:moveTo>
                  <a:cubicBezTo>
                    <a:pt x="749" y="0"/>
                    <a:pt x="0" y="526"/>
                    <a:pt x="0" y="1503"/>
                  </a:cubicBezTo>
                  <a:cubicBezTo>
                    <a:pt x="0" y="2465"/>
                    <a:pt x="746" y="2985"/>
                    <a:pt x="1490" y="2985"/>
                  </a:cubicBezTo>
                  <a:cubicBezTo>
                    <a:pt x="2127" y="2985"/>
                    <a:pt x="2764" y="2602"/>
                    <a:pt x="2929" y="1789"/>
                  </a:cubicBezTo>
                  <a:lnTo>
                    <a:pt x="3596" y="1789"/>
                  </a:lnTo>
                  <a:cubicBezTo>
                    <a:pt x="3761" y="2602"/>
                    <a:pt x="4403" y="2985"/>
                    <a:pt x="5046" y="2985"/>
                  </a:cubicBezTo>
                  <a:cubicBezTo>
                    <a:pt x="5797" y="2985"/>
                    <a:pt x="6549" y="2465"/>
                    <a:pt x="6549" y="1503"/>
                  </a:cubicBezTo>
                  <a:cubicBezTo>
                    <a:pt x="6549" y="526"/>
                    <a:pt x="5793" y="0"/>
                    <a:pt x="5040" y="0"/>
                  </a:cubicBezTo>
                  <a:cubicBezTo>
                    <a:pt x="4399" y="0"/>
                    <a:pt x="3760" y="383"/>
                    <a:pt x="3596" y="1194"/>
                  </a:cubicBezTo>
                  <a:lnTo>
                    <a:pt x="2929" y="1194"/>
                  </a:lnTo>
                  <a:cubicBezTo>
                    <a:pt x="2765" y="383"/>
                    <a:pt x="2131" y="0"/>
                    <a:pt x="14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58"/>
            <p:cNvSpPr/>
            <p:nvPr/>
          </p:nvSpPr>
          <p:spPr>
            <a:xfrm>
              <a:off x="4533650" y="2517250"/>
              <a:ext cx="256025" cy="30375"/>
            </a:xfrm>
            <a:custGeom>
              <a:avLst/>
              <a:gdLst/>
              <a:ahLst/>
              <a:cxnLst/>
              <a:rect l="l" t="t" r="r" b="b"/>
              <a:pathLst>
                <a:path w="10241" h="1215" extrusionOk="0">
                  <a:moveTo>
                    <a:pt x="1" y="0"/>
                  </a:moveTo>
                  <a:lnTo>
                    <a:pt x="1" y="310"/>
                  </a:lnTo>
                  <a:cubicBezTo>
                    <a:pt x="24" y="810"/>
                    <a:pt x="429" y="1215"/>
                    <a:pt x="929" y="1215"/>
                  </a:cubicBezTo>
                  <a:lnTo>
                    <a:pt x="9312" y="1215"/>
                  </a:lnTo>
                  <a:cubicBezTo>
                    <a:pt x="9836" y="1215"/>
                    <a:pt x="10241" y="810"/>
                    <a:pt x="10241" y="310"/>
                  </a:cubicBezTo>
                  <a:lnTo>
                    <a:pt x="102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58"/>
            <p:cNvSpPr/>
            <p:nvPr/>
          </p:nvSpPr>
          <p:spPr>
            <a:xfrm>
              <a:off x="4575925" y="2378475"/>
              <a:ext cx="171475" cy="79250"/>
            </a:xfrm>
            <a:custGeom>
              <a:avLst/>
              <a:gdLst/>
              <a:ahLst/>
              <a:cxnLst/>
              <a:rect l="l" t="t" r="r" b="b"/>
              <a:pathLst>
                <a:path w="6859" h="3170" extrusionOk="0">
                  <a:moveTo>
                    <a:pt x="1622" y="0"/>
                  </a:moveTo>
                  <a:cubicBezTo>
                    <a:pt x="1073" y="0"/>
                    <a:pt x="529" y="341"/>
                    <a:pt x="453" y="1074"/>
                  </a:cubicBezTo>
                  <a:lnTo>
                    <a:pt x="0" y="3170"/>
                  </a:lnTo>
                  <a:lnTo>
                    <a:pt x="6859" y="3170"/>
                  </a:lnTo>
                  <a:lnTo>
                    <a:pt x="6406" y="1074"/>
                  </a:lnTo>
                  <a:cubicBezTo>
                    <a:pt x="6319" y="341"/>
                    <a:pt x="5769" y="0"/>
                    <a:pt x="5219" y="0"/>
                  </a:cubicBezTo>
                  <a:cubicBezTo>
                    <a:pt x="4571" y="0"/>
                    <a:pt x="3922" y="473"/>
                    <a:pt x="4025" y="1336"/>
                  </a:cubicBezTo>
                  <a:cubicBezTo>
                    <a:pt x="4025" y="1729"/>
                    <a:pt x="3727" y="1925"/>
                    <a:pt x="3430" y="1925"/>
                  </a:cubicBezTo>
                  <a:cubicBezTo>
                    <a:pt x="3132" y="1925"/>
                    <a:pt x="2834" y="1729"/>
                    <a:pt x="2834" y="1336"/>
                  </a:cubicBezTo>
                  <a:cubicBezTo>
                    <a:pt x="2924" y="473"/>
                    <a:pt x="2269" y="0"/>
                    <a:pt x="16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58"/>
            <p:cNvSpPr/>
            <p:nvPr/>
          </p:nvSpPr>
          <p:spPr>
            <a:xfrm>
              <a:off x="4565800" y="2472600"/>
              <a:ext cx="191725" cy="29775"/>
            </a:xfrm>
            <a:custGeom>
              <a:avLst/>
              <a:gdLst/>
              <a:ahLst/>
              <a:cxnLst/>
              <a:rect l="l" t="t" r="r" b="b"/>
              <a:pathLst>
                <a:path w="7669" h="1191" extrusionOk="0">
                  <a:moveTo>
                    <a:pt x="262" y="0"/>
                  </a:moveTo>
                  <a:lnTo>
                    <a:pt x="0" y="1191"/>
                  </a:lnTo>
                  <a:lnTo>
                    <a:pt x="7669" y="1191"/>
                  </a:lnTo>
                  <a:lnTo>
                    <a:pt x="74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5" name="Google Shape;1775;p58"/>
          <p:cNvGrpSpPr/>
          <p:nvPr/>
        </p:nvGrpSpPr>
        <p:grpSpPr>
          <a:xfrm>
            <a:off x="4828300" y="1744108"/>
            <a:ext cx="344456" cy="343649"/>
            <a:chOff x="3965075" y="2382100"/>
            <a:chExt cx="256025" cy="255425"/>
          </a:xfrm>
        </p:grpSpPr>
        <p:sp>
          <p:nvSpPr>
            <p:cNvPr id="1776" name="Google Shape;1776;p58"/>
            <p:cNvSpPr/>
            <p:nvPr/>
          </p:nvSpPr>
          <p:spPr>
            <a:xfrm>
              <a:off x="4115700" y="2382100"/>
              <a:ext cx="14925" cy="30375"/>
            </a:xfrm>
            <a:custGeom>
              <a:avLst/>
              <a:gdLst/>
              <a:ahLst/>
              <a:cxnLst/>
              <a:rect l="l" t="t" r="r" b="b"/>
              <a:pathLst>
                <a:path w="597" h="1215" extrusionOk="0">
                  <a:moveTo>
                    <a:pt x="1" y="0"/>
                  </a:moveTo>
                  <a:lnTo>
                    <a:pt x="1" y="1215"/>
                  </a:lnTo>
                  <a:lnTo>
                    <a:pt x="596" y="1215"/>
                  </a:lnTo>
                  <a:lnTo>
                    <a:pt x="59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58"/>
            <p:cNvSpPr/>
            <p:nvPr/>
          </p:nvSpPr>
          <p:spPr>
            <a:xfrm>
              <a:off x="4190125" y="2472600"/>
              <a:ext cx="30975" cy="14900"/>
            </a:xfrm>
            <a:custGeom>
              <a:avLst/>
              <a:gdLst/>
              <a:ahLst/>
              <a:cxnLst/>
              <a:rect l="l" t="t" r="r" b="b"/>
              <a:pathLst>
                <a:path w="1239" h="596" extrusionOk="0">
                  <a:moveTo>
                    <a:pt x="1" y="0"/>
                  </a:moveTo>
                  <a:lnTo>
                    <a:pt x="1" y="595"/>
                  </a:lnTo>
                  <a:lnTo>
                    <a:pt x="1239" y="595"/>
                  </a:lnTo>
                  <a:lnTo>
                    <a:pt x="123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58"/>
            <p:cNvSpPr/>
            <p:nvPr/>
          </p:nvSpPr>
          <p:spPr>
            <a:xfrm>
              <a:off x="4184775" y="2385075"/>
              <a:ext cx="33350" cy="32775"/>
            </a:xfrm>
            <a:custGeom>
              <a:avLst/>
              <a:gdLst/>
              <a:ahLst/>
              <a:cxnLst/>
              <a:rect l="l" t="t" r="r" b="b"/>
              <a:pathLst>
                <a:path w="1334" h="1311" extrusionOk="0">
                  <a:moveTo>
                    <a:pt x="905" y="0"/>
                  </a:moveTo>
                  <a:lnTo>
                    <a:pt x="0" y="881"/>
                  </a:lnTo>
                  <a:lnTo>
                    <a:pt x="429" y="1310"/>
                  </a:lnTo>
                  <a:lnTo>
                    <a:pt x="1334" y="405"/>
                  </a:lnTo>
                  <a:lnTo>
                    <a:pt x="9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58"/>
            <p:cNvSpPr/>
            <p:nvPr/>
          </p:nvSpPr>
          <p:spPr>
            <a:xfrm>
              <a:off x="3965075" y="2411275"/>
              <a:ext cx="227450" cy="226250"/>
            </a:xfrm>
            <a:custGeom>
              <a:avLst/>
              <a:gdLst/>
              <a:ahLst/>
              <a:cxnLst/>
              <a:rect l="l" t="t" r="r" b="b"/>
              <a:pathLst>
                <a:path w="9098" h="9050" extrusionOk="0">
                  <a:moveTo>
                    <a:pt x="4954" y="0"/>
                  </a:moveTo>
                  <a:lnTo>
                    <a:pt x="4978" y="2048"/>
                  </a:lnTo>
                  <a:lnTo>
                    <a:pt x="3311" y="3239"/>
                  </a:lnTo>
                  <a:lnTo>
                    <a:pt x="4906" y="3739"/>
                  </a:lnTo>
                  <a:lnTo>
                    <a:pt x="1" y="8645"/>
                  </a:lnTo>
                  <a:lnTo>
                    <a:pt x="406" y="9050"/>
                  </a:lnTo>
                  <a:lnTo>
                    <a:pt x="5359" y="4120"/>
                  </a:lnTo>
                  <a:lnTo>
                    <a:pt x="5859" y="5787"/>
                  </a:lnTo>
                  <a:lnTo>
                    <a:pt x="7050" y="4120"/>
                  </a:lnTo>
                  <a:lnTo>
                    <a:pt x="9098" y="4144"/>
                  </a:lnTo>
                  <a:lnTo>
                    <a:pt x="9098" y="4144"/>
                  </a:lnTo>
                  <a:lnTo>
                    <a:pt x="7883" y="2501"/>
                  </a:lnTo>
                  <a:lnTo>
                    <a:pt x="8526" y="572"/>
                  </a:lnTo>
                  <a:lnTo>
                    <a:pt x="6597" y="1215"/>
                  </a:lnTo>
                  <a:lnTo>
                    <a:pt x="495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58"/>
            <p:cNvSpPr/>
            <p:nvPr/>
          </p:nvSpPr>
          <p:spPr>
            <a:xfrm>
              <a:off x="4071050" y="2563075"/>
              <a:ext cx="44675" cy="44675"/>
            </a:xfrm>
            <a:custGeom>
              <a:avLst/>
              <a:gdLst/>
              <a:ahLst/>
              <a:cxnLst/>
              <a:rect l="l" t="t" r="r" b="b"/>
              <a:pathLst>
                <a:path w="1787" h="1787" extrusionOk="0">
                  <a:moveTo>
                    <a:pt x="596" y="1"/>
                  </a:moveTo>
                  <a:lnTo>
                    <a:pt x="596" y="596"/>
                  </a:lnTo>
                  <a:lnTo>
                    <a:pt x="1" y="596"/>
                  </a:lnTo>
                  <a:lnTo>
                    <a:pt x="1" y="1192"/>
                  </a:lnTo>
                  <a:lnTo>
                    <a:pt x="596" y="1192"/>
                  </a:lnTo>
                  <a:lnTo>
                    <a:pt x="596" y="1787"/>
                  </a:lnTo>
                  <a:lnTo>
                    <a:pt x="1191" y="1787"/>
                  </a:lnTo>
                  <a:lnTo>
                    <a:pt x="1191" y="1192"/>
                  </a:lnTo>
                  <a:lnTo>
                    <a:pt x="1787" y="1192"/>
                  </a:lnTo>
                  <a:lnTo>
                    <a:pt x="1787" y="596"/>
                  </a:lnTo>
                  <a:lnTo>
                    <a:pt x="1191" y="596"/>
                  </a:lnTo>
                  <a:lnTo>
                    <a:pt x="119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58"/>
            <p:cNvSpPr/>
            <p:nvPr/>
          </p:nvSpPr>
          <p:spPr>
            <a:xfrm>
              <a:off x="3995450" y="2487475"/>
              <a:ext cx="44675" cy="44675"/>
            </a:xfrm>
            <a:custGeom>
              <a:avLst/>
              <a:gdLst/>
              <a:ahLst/>
              <a:cxnLst/>
              <a:rect l="l" t="t" r="r" b="b"/>
              <a:pathLst>
                <a:path w="1787" h="1787" extrusionOk="0">
                  <a:moveTo>
                    <a:pt x="596" y="0"/>
                  </a:moveTo>
                  <a:lnTo>
                    <a:pt x="596" y="596"/>
                  </a:lnTo>
                  <a:lnTo>
                    <a:pt x="0" y="596"/>
                  </a:lnTo>
                  <a:lnTo>
                    <a:pt x="0" y="1191"/>
                  </a:lnTo>
                  <a:lnTo>
                    <a:pt x="596" y="1191"/>
                  </a:lnTo>
                  <a:lnTo>
                    <a:pt x="596" y="1786"/>
                  </a:lnTo>
                  <a:lnTo>
                    <a:pt x="1191" y="1786"/>
                  </a:lnTo>
                  <a:lnTo>
                    <a:pt x="1191" y="1191"/>
                  </a:lnTo>
                  <a:lnTo>
                    <a:pt x="1786" y="1191"/>
                  </a:lnTo>
                  <a:lnTo>
                    <a:pt x="1786" y="596"/>
                  </a:lnTo>
                  <a:lnTo>
                    <a:pt x="1191" y="596"/>
                  </a:lnTo>
                  <a:lnTo>
                    <a:pt x="11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2" name="Google Shape;1782;p58"/>
          <p:cNvGrpSpPr/>
          <p:nvPr/>
        </p:nvGrpSpPr>
        <p:grpSpPr>
          <a:xfrm>
            <a:off x="4045714" y="1744309"/>
            <a:ext cx="344490" cy="344254"/>
            <a:chOff x="3383400" y="2382250"/>
            <a:chExt cx="256050" cy="255875"/>
          </a:xfrm>
        </p:grpSpPr>
        <p:sp>
          <p:nvSpPr>
            <p:cNvPr id="1783" name="Google Shape;1783;p58"/>
            <p:cNvSpPr/>
            <p:nvPr/>
          </p:nvSpPr>
          <p:spPr>
            <a:xfrm>
              <a:off x="3421525" y="2382250"/>
              <a:ext cx="157775" cy="135025"/>
            </a:xfrm>
            <a:custGeom>
              <a:avLst/>
              <a:gdLst/>
              <a:ahLst/>
              <a:cxnLst/>
              <a:rect l="l" t="t" r="r" b="b"/>
              <a:pathLst>
                <a:path w="6311" h="5401" extrusionOk="0">
                  <a:moveTo>
                    <a:pt x="3906" y="613"/>
                  </a:moveTo>
                  <a:lnTo>
                    <a:pt x="3906" y="1209"/>
                  </a:lnTo>
                  <a:cubicBezTo>
                    <a:pt x="4382" y="1209"/>
                    <a:pt x="4787" y="1614"/>
                    <a:pt x="4787" y="2090"/>
                  </a:cubicBezTo>
                  <a:lnTo>
                    <a:pt x="4191" y="2090"/>
                  </a:lnTo>
                  <a:cubicBezTo>
                    <a:pt x="4191" y="1923"/>
                    <a:pt x="4049" y="1804"/>
                    <a:pt x="3906" y="1804"/>
                  </a:cubicBezTo>
                  <a:lnTo>
                    <a:pt x="3310" y="1804"/>
                  </a:lnTo>
                  <a:cubicBezTo>
                    <a:pt x="2905" y="1804"/>
                    <a:pt x="2905" y="2399"/>
                    <a:pt x="3310" y="2399"/>
                  </a:cubicBezTo>
                  <a:lnTo>
                    <a:pt x="3906" y="2399"/>
                  </a:lnTo>
                  <a:cubicBezTo>
                    <a:pt x="5073" y="2399"/>
                    <a:pt x="5073" y="4186"/>
                    <a:pt x="3906" y="4186"/>
                  </a:cubicBezTo>
                  <a:lnTo>
                    <a:pt x="3906" y="4781"/>
                  </a:lnTo>
                  <a:lnTo>
                    <a:pt x="3310" y="4781"/>
                  </a:lnTo>
                  <a:lnTo>
                    <a:pt x="3310" y="4186"/>
                  </a:lnTo>
                  <a:cubicBezTo>
                    <a:pt x="2810" y="4186"/>
                    <a:pt x="2405" y="3781"/>
                    <a:pt x="2405" y="3304"/>
                  </a:cubicBezTo>
                  <a:lnTo>
                    <a:pt x="3001" y="3304"/>
                  </a:lnTo>
                  <a:cubicBezTo>
                    <a:pt x="3001" y="3471"/>
                    <a:pt x="3144" y="3590"/>
                    <a:pt x="3310" y="3590"/>
                  </a:cubicBezTo>
                  <a:lnTo>
                    <a:pt x="3906" y="3590"/>
                  </a:lnTo>
                  <a:cubicBezTo>
                    <a:pt x="4287" y="3590"/>
                    <a:pt x="4287" y="2995"/>
                    <a:pt x="3906" y="2995"/>
                  </a:cubicBezTo>
                  <a:lnTo>
                    <a:pt x="3310" y="2995"/>
                  </a:lnTo>
                  <a:cubicBezTo>
                    <a:pt x="2096" y="2995"/>
                    <a:pt x="2096" y="1209"/>
                    <a:pt x="3310" y="1209"/>
                  </a:cubicBezTo>
                  <a:lnTo>
                    <a:pt x="3310" y="613"/>
                  </a:lnTo>
                  <a:close/>
                  <a:moveTo>
                    <a:pt x="3592" y="1"/>
                  </a:moveTo>
                  <a:cubicBezTo>
                    <a:pt x="2926" y="1"/>
                    <a:pt x="2246" y="249"/>
                    <a:pt x="1691" y="804"/>
                  </a:cubicBezTo>
                  <a:cubicBezTo>
                    <a:pt x="0" y="2495"/>
                    <a:pt x="1191" y="5400"/>
                    <a:pt x="3596" y="5400"/>
                  </a:cubicBezTo>
                  <a:cubicBezTo>
                    <a:pt x="5096" y="5400"/>
                    <a:pt x="6287" y="4186"/>
                    <a:pt x="6311" y="2709"/>
                  </a:cubicBezTo>
                  <a:cubicBezTo>
                    <a:pt x="6311" y="1083"/>
                    <a:pt x="4982" y="1"/>
                    <a:pt x="35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58"/>
            <p:cNvSpPr/>
            <p:nvPr/>
          </p:nvSpPr>
          <p:spPr>
            <a:xfrm>
              <a:off x="3534025" y="2577375"/>
              <a:ext cx="105425" cy="22050"/>
            </a:xfrm>
            <a:custGeom>
              <a:avLst/>
              <a:gdLst/>
              <a:ahLst/>
              <a:cxnLst/>
              <a:rect l="l" t="t" r="r" b="b"/>
              <a:pathLst>
                <a:path w="4217" h="882" extrusionOk="0">
                  <a:moveTo>
                    <a:pt x="1" y="0"/>
                  </a:moveTo>
                  <a:lnTo>
                    <a:pt x="1" y="881"/>
                  </a:lnTo>
                  <a:lnTo>
                    <a:pt x="4216" y="881"/>
                  </a:lnTo>
                  <a:lnTo>
                    <a:pt x="421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58"/>
            <p:cNvSpPr/>
            <p:nvPr/>
          </p:nvSpPr>
          <p:spPr>
            <a:xfrm>
              <a:off x="3383400" y="2577375"/>
              <a:ext cx="106000" cy="22050"/>
            </a:xfrm>
            <a:custGeom>
              <a:avLst/>
              <a:gdLst/>
              <a:ahLst/>
              <a:cxnLst/>
              <a:rect l="l" t="t" r="r" b="b"/>
              <a:pathLst>
                <a:path w="4240" h="882" extrusionOk="0">
                  <a:moveTo>
                    <a:pt x="1" y="0"/>
                  </a:moveTo>
                  <a:lnTo>
                    <a:pt x="1" y="881"/>
                  </a:lnTo>
                  <a:lnTo>
                    <a:pt x="4240" y="881"/>
                  </a:lnTo>
                  <a:lnTo>
                    <a:pt x="424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58"/>
            <p:cNvSpPr/>
            <p:nvPr/>
          </p:nvSpPr>
          <p:spPr>
            <a:xfrm>
              <a:off x="3534025" y="2539875"/>
              <a:ext cx="105425" cy="22625"/>
            </a:xfrm>
            <a:custGeom>
              <a:avLst/>
              <a:gdLst/>
              <a:ahLst/>
              <a:cxnLst/>
              <a:rect l="l" t="t" r="r" b="b"/>
              <a:pathLst>
                <a:path w="4217" h="905" extrusionOk="0">
                  <a:moveTo>
                    <a:pt x="1" y="0"/>
                  </a:moveTo>
                  <a:lnTo>
                    <a:pt x="1" y="905"/>
                  </a:lnTo>
                  <a:lnTo>
                    <a:pt x="4216" y="905"/>
                  </a:lnTo>
                  <a:lnTo>
                    <a:pt x="421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58"/>
            <p:cNvSpPr/>
            <p:nvPr/>
          </p:nvSpPr>
          <p:spPr>
            <a:xfrm>
              <a:off x="3534025" y="2614875"/>
              <a:ext cx="105425" cy="23250"/>
            </a:xfrm>
            <a:custGeom>
              <a:avLst/>
              <a:gdLst/>
              <a:ahLst/>
              <a:cxnLst/>
              <a:rect l="l" t="t" r="r" b="b"/>
              <a:pathLst>
                <a:path w="4217" h="930" extrusionOk="0">
                  <a:moveTo>
                    <a:pt x="1" y="1"/>
                  </a:moveTo>
                  <a:lnTo>
                    <a:pt x="1" y="929"/>
                  </a:lnTo>
                  <a:lnTo>
                    <a:pt x="4216" y="929"/>
                  </a:lnTo>
                  <a:lnTo>
                    <a:pt x="421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58"/>
            <p:cNvSpPr/>
            <p:nvPr/>
          </p:nvSpPr>
          <p:spPr>
            <a:xfrm>
              <a:off x="3504275" y="2539875"/>
              <a:ext cx="14900" cy="98250"/>
            </a:xfrm>
            <a:custGeom>
              <a:avLst/>
              <a:gdLst/>
              <a:ahLst/>
              <a:cxnLst/>
              <a:rect l="l" t="t" r="r" b="b"/>
              <a:pathLst>
                <a:path w="596" h="3930" extrusionOk="0">
                  <a:moveTo>
                    <a:pt x="0" y="0"/>
                  </a:moveTo>
                  <a:lnTo>
                    <a:pt x="0" y="3929"/>
                  </a:lnTo>
                  <a:lnTo>
                    <a:pt x="596" y="3929"/>
                  </a:lnTo>
                  <a:lnTo>
                    <a:pt x="59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58"/>
            <p:cNvSpPr/>
            <p:nvPr/>
          </p:nvSpPr>
          <p:spPr>
            <a:xfrm>
              <a:off x="3383400" y="2614875"/>
              <a:ext cx="106000" cy="23250"/>
            </a:xfrm>
            <a:custGeom>
              <a:avLst/>
              <a:gdLst/>
              <a:ahLst/>
              <a:cxnLst/>
              <a:rect l="l" t="t" r="r" b="b"/>
              <a:pathLst>
                <a:path w="4240" h="930" extrusionOk="0">
                  <a:moveTo>
                    <a:pt x="1" y="1"/>
                  </a:moveTo>
                  <a:lnTo>
                    <a:pt x="1" y="929"/>
                  </a:lnTo>
                  <a:lnTo>
                    <a:pt x="4240" y="929"/>
                  </a:lnTo>
                  <a:lnTo>
                    <a:pt x="424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58"/>
            <p:cNvSpPr/>
            <p:nvPr/>
          </p:nvSpPr>
          <p:spPr>
            <a:xfrm>
              <a:off x="3383400" y="2539875"/>
              <a:ext cx="106000" cy="22625"/>
            </a:xfrm>
            <a:custGeom>
              <a:avLst/>
              <a:gdLst/>
              <a:ahLst/>
              <a:cxnLst/>
              <a:rect l="l" t="t" r="r" b="b"/>
              <a:pathLst>
                <a:path w="4240" h="905" extrusionOk="0">
                  <a:moveTo>
                    <a:pt x="1" y="0"/>
                  </a:moveTo>
                  <a:lnTo>
                    <a:pt x="1" y="905"/>
                  </a:lnTo>
                  <a:lnTo>
                    <a:pt x="4240" y="905"/>
                  </a:lnTo>
                  <a:lnTo>
                    <a:pt x="424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1" name="Google Shape;1791;p58"/>
          <p:cNvGrpSpPr/>
          <p:nvPr/>
        </p:nvGrpSpPr>
        <p:grpSpPr>
          <a:xfrm>
            <a:off x="3258353" y="1804987"/>
            <a:ext cx="344456" cy="222126"/>
            <a:chOff x="2798175" y="2427350"/>
            <a:chExt cx="256025" cy="165100"/>
          </a:xfrm>
        </p:grpSpPr>
        <p:sp>
          <p:nvSpPr>
            <p:cNvPr id="1792" name="Google Shape;1792;p58"/>
            <p:cNvSpPr/>
            <p:nvPr/>
          </p:nvSpPr>
          <p:spPr>
            <a:xfrm>
              <a:off x="2918425" y="2514275"/>
              <a:ext cx="21475" cy="20850"/>
            </a:xfrm>
            <a:custGeom>
              <a:avLst/>
              <a:gdLst/>
              <a:ahLst/>
              <a:cxnLst/>
              <a:rect l="l" t="t" r="r" b="b"/>
              <a:pathLst>
                <a:path w="859" h="834" extrusionOk="0">
                  <a:moveTo>
                    <a:pt x="1" y="0"/>
                  </a:moveTo>
                  <a:lnTo>
                    <a:pt x="1" y="834"/>
                  </a:lnTo>
                  <a:lnTo>
                    <a:pt x="858" y="429"/>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58"/>
            <p:cNvSpPr/>
            <p:nvPr/>
          </p:nvSpPr>
          <p:spPr>
            <a:xfrm>
              <a:off x="2835675" y="2457700"/>
              <a:ext cx="157800" cy="134750"/>
            </a:xfrm>
            <a:custGeom>
              <a:avLst/>
              <a:gdLst/>
              <a:ahLst/>
              <a:cxnLst/>
              <a:rect l="l" t="t" r="r" b="b"/>
              <a:pathLst>
                <a:path w="6312" h="5390" extrusionOk="0">
                  <a:moveTo>
                    <a:pt x="2715" y="1310"/>
                  </a:moveTo>
                  <a:lnTo>
                    <a:pt x="5502" y="2692"/>
                  </a:lnTo>
                  <a:lnTo>
                    <a:pt x="2715" y="4073"/>
                  </a:lnTo>
                  <a:lnTo>
                    <a:pt x="2715" y="1310"/>
                  </a:lnTo>
                  <a:close/>
                  <a:moveTo>
                    <a:pt x="3663" y="0"/>
                  </a:moveTo>
                  <a:cubicBezTo>
                    <a:pt x="3649" y="0"/>
                    <a:pt x="3635" y="0"/>
                    <a:pt x="3620" y="1"/>
                  </a:cubicBezTo>
                  <a:cubicBezTo>
                    <a:pt x="1215" y="1"/>
                    <a:pt x="1" y="2906"/>
                    <a:pt x="1715" y="4597"/>
                  </a:cubicBezTo>
                  <a:cubicBezTo>
                    <a:pt x="2263" y="5144"/>
                    <a:pt x="2937" y="5390"/>
                    <a:pt x="3599" y="5390"/>
                  </a:cubicBezTo>
                  <a:cubicBezTo>
                    <a:pt x="4983" y="5390"/>
                    <a:pt x="6311" y="4318"/>
                    <a:pt x="6311" y="2692"/>
                  </a:cubicBezTo>
                  <a:cubicBezTo>
                    <a:pt x="6311" y="1206"/>
                    <a:pt x="5120" y="0"/>
                    <a:pt x="36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58"/>
            <p:cNvSpPr/>
            <p:nvPr/>
          </p:nvSpPr>
          <p:spPr>
            <a:xfrm>
              <a:off x="2801150" y="2427350"/>
              <a:ext cx="250075" cy="62525"/>
            </a:xfrm>
            <a:custGeom>
              <a:avLst/>
              <a:gdLst/>
              <a:ahLst/>
              <a:cxnLst/>
              <a:rect l="l" t="t" r="r" b="b"/>
              <a:pathLst>
                <a:path w="10003" h="2501" extrusionOk="0">
                  <a:moveTo>
                    <a:pt x="5001" y="0"/>
                  </a:moveTo>
                  <a:cubicBezTo>
                    <a:pt x="2906" y="0"/>
                    <a:pt x="1120" y="1096"/>
                    <a:pt x="0" y="2024"/>
                  </a:cubicBezTo>
                  <a:lnTo>
                    <a:pt x="381" y="2501"/>
                  </a:lnTo>
                  <a:cubicBezTo>
                    <a:pt x="1429" y="1643"/>
                    <a:pt x="3096" y="595"/>
                    <a:pt x="5001" y="595"/>
                  </a:cubicBezTo>
                  <a:cubicBezTo>
                    <a:pt x="6907" y="595"/>
                    <a:pt x="8574" y="1643"/>
                    <a:pt x="9621" y="2501"/>
                  </a:cubicBezTo>
                  <a:lnTo>
                    <a:pt x="10002" y="2024"/>
                  </a:lnTo>
                  <a:cubicBezTo>
                    <a:pt x="8883" y="1096"/>
                    <a:pt x="7097" y="0"/>
                    <a:pt x="50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58"/>
            <p:cNvSpPr/>
            <p:nvPr/>
          </p:nvSpPr>
          <p:spPr>
            <a:xfrm>
              <a:off x="2991650" y="2474975"/>
              <a:ext cx="62550" cy="100050"/>
            </a:xfrm>
            <a:custGeom>
              <a:avLst/>
              <a:gdLst/>
              <a:ahLst/>
              <a:cxnLst/>
              <a:rect l="l" t="t" r="r" b="b"/>
              <a:pathLst>
                <a:path w="2502" h="4002" extrusionOk="0">
                  <a:moveTo>
                    <a:pt x="1" y="0"/>
                  </a:moveTo>
                  <a:lnTo>
                    <a:pt x="1" y="0"/>
                  </a:lnTo>
                  <a:cubicBezTo>
                    <a:pt x="906" y="1167"/>
                    <a:pt x="906" y="2810"/>
                    <a:pt x="1" y="4001"/>
                  </a:cubicBezTo>
                  <a:cubicBezTo>
                    <a:pt x="954" y="3477"/>
                    <a:pt x="1787" y="2810"/>
                    <a:pt x="2502" y="2001"/>
                  </a:cubicBezTo>
                  <a:cubicBezTo>
                    <a:pt x="1787" y="1191"/>
                    <a:pt x="954" y="50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58"/>
            <p:cNvSpPr/>
            <p:nvPr/>
          </p:nvSpPr>
          <p:spPr>
            <a:xfrm>
              <a:off x="2798175" y="2474975"/>
              <a:ext cx="62525" cy="100050"/>
            </a:xfrm>
            <a:custGeom>
              <a:avLst/>
              <a:gdLst/>
              <a:ahLst/>
              <a:cxnLst/>
              <a:rect l="l" t="t" r="r" b="b"/>
              <a:pathLst>
                <a:path w="2501" h="4002" extrusionOk="0">
                  <a:moveTo>
                    <a:pt x="2501" y="0"/>
                  </a:moveTo>
                  <a:lnTo>
                    <a:pt x="2501" y="0"/>
                  </a:lnTo>
                  <a:cubicBezTo>
                    <a:pt x="1548" y="500"/>
                    <a:pt x="715" y="1191"/>
                    <a:pt x="0" y="2001"/>
                  </a:cubicBezTo>
                  <a:cubicBezTo>
                    <a:pt x="715" y="2810"/>
                    <a:pt x="1548" y="3477"/>
                    <a:pt x="2501" y="4001"/>
                  </a:cubicBezTo>
                  <a:cubicBezTo>
                    <a:pt x="1596" y="2810"/>
                    <a:pt x="1596" y="1167"/>
                    <a:pt x="2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7" name="Google Shape;1797;p58"/>
          <p:cNvGrpSpPr/>
          <p:nvPr/>
        </p:nvGrpSpPr>
        <p:grpSpPr>
          <a:xfrm>
            <a:off x="2482965" y="1744108"/>
            <a:ext cx="345263" cy="344456"/>
            <a:chOff x="2482965" y="1744108"/>
            <a:chExt cx="345263" cy="344456"/>
          </a:xfrm>
        </p:grpSpPr>
        <p:grpSp>
          <p:nvGrpSpPr>
            <p:cNvPr id="1798" name="Google Shape;1798;p58"/>
            <p:cNvGrpSpPr/>
            <p:nvPr/>
          </p:nvGrpSpPr>
          <p:grpSpPr>
            <a:xfrm>
              <a:off x="2482965" y="1744108"/>
              <a:ext cx="345263" cy="344456"/>
              <a:chOff x="2221850" y="2382100"/>
              <a:chExt cx="256625" cy="256025"/>
            </a:xfrm>
          </p:grpSpPr>
          <p:sp>
            <p:nvSpPr>
              <p:cNvPr id="1799" name="Google Shape;1799;p58"/>
              <p:cNvSpPr/>
              <p:nvPr/>
            </p:nvSpPr>
            <p:spPr>
              <a:xfrm>
                <a:off x="2417725" y="2457100"/>
                <a:ext cx="14925" cy="15525"/>
              </a:xfrm>
              <a:custGeom>
                <a:avLst/>
                <a:gdLst/>
                <a:ahLst/>
                <a:cxnLst/>
                <a:rect l="l" t="t" r="r" b="b"/>
                <a:pathLst>
                  <a:path w="597" h="621" extrusionOk="0">
                    <a:moveTo>
                      <a:pt x="287" y="1"/>
                    </a:moveTo>
                    <a:cubicBezTo>
                      <a:pt x="120" y="1"/>
                      <a:pt x="1" y="144"/>
                      <a:pt x="1" y="310"/>
                    </a:cubicBezTo>
                    <a:cubicBezTo>
                      <a:pt x="1" y="477"/>
                      <a:pt x="120" y="620"/>
                      <a:pt x="287" y="620"/>
                    </a:cubicBezTo>
                    <a:cubicBezTo>
                      <a:pt x="453" y="620"/>
                      <a:pt x="596" y="477"/>
                      <a:pt x="596" y="310"/>
                    </a:cubicBezTo>
                    <a:cubicBezTo>
                      <a:pt x="596" y="144"/>
                      <a:pt x="453"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58"/>
              <p:cNvSpPr/>
              <p:nvPr/>
            </p:nvSpPr>
            <p:spPr>
              <a:xfrm>
                <a:off x="2221850" y="2382100"/>
                <a:ext cx="256625" cy="165525"/>
              </a:xfrm>
              <a:custGeom>
                <a:avLst/>
                <a:gdLst/>
                <a:ahLst/>
                <a:cxnLst/>
                <a:rect l="l" t="t" r="r" b="b"/>
                <a:pathLst>
                  <a:path w="10265" h="6621" extrusionOk="0">
                    <a:moveTo>
                      <a:pt x="8122" y="2405"/>
                    </a:moveTo>
                    <a:cubicBezTo>
                      <a:pt x="8931" y="2405"/>
                      <a:pt x="9312" y="3382"/>
                      <a:pt x="8765" y="3930"/>
                    </a:cubicBezTo>
                    <a:cubicBezTo>
                      <a:pt x="8579" y="4115"/>
                      <a:pt x="8353" y="4198"/>
                      <a:pt x="8133" y="4198"/>
                    </a:cubicBezTo>
                    <a:cubicBezTo>
                      <a:pt x="7675" y="4198"/>
                      <a:pt x="7240" y="3841"/>
                      <a:pt x="7240" y="3310"/>
                    </a:cubicBezTo>
                    <a:cubicBezTo>
                      <a:pt x="7240" y="2810"/>
                      <a:pt x="7645" y="2405"/>
                      <a:pt x="8122" y="2405"/>
                    </a:cubicBezTo>
                    <a:close/>
                    <a:moveTo>
                      <a:pt x="1525" y="1810"/>
                    </a:moveTo>
                    <a:cubicBezTo>
                      <a:pt x="2882" y="1810"/>
                      <a:pt x="4097" y="2644"/>
                      <a:pt x="4597" y="3930"/>
                    </a:cubicBezTo>
                    <a:cubicBezTo>
                      <a:pt x="4966" y="3376"/>
                      <a:pt x="5603" y="3024"/>
                      <a:pt x="6270" y="3024"/>
                    </a:cubicBezTo>
                    <a:cubicBezTo>
                      <a:pt x="6292" y="3024"/>
                      <a:pt x="6314" y="3024"/>
                      <a:pt x="6336" y="3025"/>
                    </a:cubicBezTo>
                    <a:lnTo>
                      <a:pt x="6621" y="3025"/>
                    </a:lnTo>
                    <a:lnTo>
                      <a:pt x="6621" y="3620"/>
                    </a:lnTo>
                    <a:lnTo>
                      <a:pt x="6336" y="3620"/>
                    </a:lnTo>
                    <a:cubicBezTo>
                      <a:pt x="5502" y="3620"/>
                      <a:pt x="4835" y="4263"/>
                      <a:pt x="4835" y="5097"/>
                    </a:cubicBezTo>
                    <a:lnTo>
                      <a:pt x="4835" y="5406"/>
                    </a:lnTo>
                    <a:lnTo>
                      <a:pt x="4240" y="5406"/>
                    </a:lnTo>
                    <a:lnTo>
                      <a:pt x="4240" y="5097"/>
                    </a:lnTo>
                    <a:cubicBezTo>
                      <a:pt x="4240" y="3596"/>
                      <a:pt x="3025" y="2405"/>
                      <a:pt x="1549" y="2405"/>
                    </a:cubicBezTo>
                    <a:lnTo>
                      <a:pt x="1239" y="2405"/>
                    </a:lnTo>
                    <a:lnTo>
                      <a:pt x="1239" y="1810"/>
                    </a:lnTo>
                    <a:close/>
                    <a:moveTo>
                      <a:pt x="1" y="0"/>
                    </a:moveTo>
                    <a:lnTo>
                      <a:pt x="1" y="6621"/>
                    </a:lnTo>
                    <a:lnTo>
                      <a:pt x="10265" y="6621"/>
                    </a:lnTo>
                    <a:lnTo>
                      <a:pt x="102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58"/>
              <p:cNvSpPr/>
              <p:nvPr/>
            </p:nvSpPr>
            <p:spPr>
              <a:xfrm>
                <a:off x="2223650" y="2564875"/>
                <a:ext cx="72650" cy="73250"/>
              </a:xfrm>
              <a:custGeom>
                <a:avLst/>
                <a:gdLst/>
                <a:ahLst/>
                <a:cxnLst/>
                <a:rect l="l" t="t" r="r" b="b"/>
                <a:pathLst>
                  <a:path w="2906" h="2930" extrusionOk="0">
                    <a:moveTo>
                      <a:pt x="1453" y="0"/>
                    </a:moveTo>
                    <a:lnTo>
                      <a:pt x="0" y="1453"/>
                    </a:lnTo>
                    <a:lnTo>
                      <a:pt x="1453" y="2929"/>
                    </a:lnTo>
                    <a:lnTo>
                      <a:pt x="2906" y="1453"/>
                    </a:lnTo>
                    <a:lnTo>
                      <a:pt x="14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58"/>
              <p:cNvSpPr/>
              <p:nvPr/>
            </p:nvSpPr>
            <p:spPr>
              <a:xfrm>
                <a:off x="2404050" y="2564875"/>
                <a:ext cx="72050" cy="73250"/>
              </a:xfrm>
              <a:custGeom>
                <a:avLst/>
                <a:gdLst/>
                <a:ahLst/>
                <a:cxnLst/>
                <a:rect l="l" t="t" r="r" b="b"/>
                <a:pathLst>
                  <a:path w="2882" h="2930" extrusionOk="0">
                    <a:moveTo>
                      <a:pt x="1429" y="0"/>
                    </a:moveTo>
                    <a:lnTo>
                      <a:pt x="0" y="1453"/>
                    </a:lnTo>
                    <a:lnTo>
                      <a:pt x="1429" y="2929"/>
                    </a:lnTo>
                    <a:lnTo>
                      <a:pt x="2882" y="1453"/>
                    </a:lnTo>
                    <a:lnTo>
                      <a:pt x="14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03" name="Google Shape;1803;p58"/>
            <p:cNvSpPr/>
            <p:nvPr/>
          </p:nvSpPr>
          <p:spPr>
            <a:xfrm>
              <a:off x="2604608" y="2029135"/>
              <a:ext cx="20080" cy="20046"/>
            </a:xfrm>
            <a:custGeom>
              <a:avLst/>
              <a:gdLst/>
              <a:ahLst/>
              <a:cxnLst/>
              <a:rect l="l" t="t" r="r" b="b"/>
              <a:pathLst>
                <a:path w="597" h="596" extrusionOk="0">
                  <a:moveTo>
                    <a:pt x="1" y="0"/>
                  </a:moveTo>
                  <a:lnTo>
                    <a:pt x="1" y="596"/>
                  </a:lnTo>
                  <a:lnTo>
                    <a:pt x="596" y="596"/>
                  </a:lnTo>
                  <a:lnTo>
                    <a:pt x="59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58"/>
            <p:cNvSpPr/>
            <p:nvPr/>
          </p:nvSpPr>
          <p:spPr>
            <a:xfrm>
              <a:off x="2645473" y="2029135"/>
              <a:ext cx="20046" cy="20046"/>
            </a:xfrm>
            <a:custGeom>
              <a:avLst/>
              <a:gdLst/>
              <a:ahLst/>
              <a:cxnLst/>
              <a:rect l="l" t="t" r="r" b="b"/>
              <a:pathLst>
                <a:path w="596" h="596" extrusionOk="0">
                  <a:moveTo>
                    <a:pt x="0" y="0"/>
                  </a:moveTo>
                  <a:lnTo>
                    <a:pt x="0" y="596"/>
                  </a:lnTo>
                  <a:lnTo>
                    <a:pt x="596" y="596"/>
                  </a:lnTo>
                  <a:lnTo>
                    <a:pt x="59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58"/>
            <p:cNvSpPr/>
            <p:nvPr/>
          </p:nvSpPr>
          <p:spPr>
            <a:xfrm>
              <a:off x="2685497" y="2029135"/>
              <a:ext cx="20080" cy="20046"/>
            </a:xfrm>
            <a:custGeom>
              <a:avLst/>
              <a:gdLst/>
              <a:ahLst/>
              <a:cxnLst/>
              <a:rect l="l" t="t" r="r" b="b"/>
              <a:pathLst>
                <a:path w="597" h="596" extrusionOk="0">
                  <a:moveTo>
                    <a:pt x="1" y="0"/>
                  </a:moveTo>
                  <a:lnTo>
                    <a:pt x="1" y="596"/>
                  </a:lnTo>
                  <a:lnTo>
                    <a:pt x="596" y="596"/>
                  </a:lnTo>
                  <a:lnTo>
                    <a:pt x="59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6" name="Google Shape;1806;p58"/>
          <p:cNvGrpSpPr/>
          <p:nvPr/>
        </p:nvGrpSpPr>
        <p:grpSpPr>
          <a:xfrm>
            <a:off x="1718811" y="1744915"/>
            <a:ext cx="346071" cy="343144"/>
            <a:chOff x="1653875" y="2382700"/>
            <a:chExt cx="257225" cy="255050"/>
          </a:xfrm>
        </p:grpSpPr>
        <p:sp>
          <p:nvSpPr>
            <p:cNvPr id="1807" name="Google Shape;1807;p58"/>
            <p:cNvSpPr/>
            <p:nvPr/>
          </p:nvSpPr>
          <p:spPr>
            <a:xfrm>
              <a:off x="1744975" y="2442225"/>
              <a:ext cx="15500" cy="14900"/>
            </a:xfrm>
            <a:custGeom>
              <a:avLst/>
              <a:gdLst/>
              <a:ahLst/>
              <a:cxnLst/>
              <a:rect l="l" t="t" r="r" b="b"/>
              <a:pathLst>
                <a:path w="620" h="596" extrusionOk="0">
                  <a:moveTo>
                    <a:pt x="310" y="0"/>
                  </a:moveTo>
                  <a:cubicBezTo>
                    <a:pt x="143" y="0"/>
                    <a:pt x="0" y="143"/>
                    <a:pt x="0" y="310"/>
                  </a:cubicBezTo>
                  <a:cubicBezTo>
                    <a:pt x="0" y="477"/>
                    <a:pt x="143" y="596"/>
                    <a:pt x="310" y="596"/>
                  </a:cubicBezTo>
                  <a:cubicBezTo>
                    <a:pt x="477" y="596"/>
                    <a:pt x="620" y="477"/>
                    <a:pt x="620" y="310"/>
                  </a:cubicBezTo>
                  <a:cubicBezTo>
                    <a:pt x="620" y="143"/>
                    <a:pt x="477" y="0"/>
                    <a:pt x="3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58"/>
            <p:cNvSpPr/>
            <p:nvPr/>
          </p:nvSpPr>
          <p:spPr>
            <a:xfrm>
              <a:off x="1775350" y="2494625"/>
              <a:ext cx="14900" cy="82625"/>
            </a:xfrm>
            <a:custGeom>
              <a:avLst/>
              <a:gdLst/>
              <a:ahLst/>
              <a:cxnLst/>
              <a:rect l="l" t="t" r="r" b="b"/>
              <a:pathLst>
                <a:path w="596" h="3305" extrusionOk="0">
                  <a:moveTo>
                    <a:pt x="286" y="0"/>
                  </a:moveTo>
                  <a:cubicBezTo>
                    <a:pt x="119" y="0"/>
                    <a:pt x="0" y="143"/>
                    <a:pt x="0" y="310"/>
                  </a:cubicBezTo>
                  <a:lnTo>
                    <a:pt x="0" y="3001"/>
                  </a:lnTo>
                  <a:cubicBezTo>
                    <a:pt x="0" y="3203"/>
                    <a:pt x="149" y="3304"/>
                    <a:pt x="298" y="3304"/>
                  </a:cubicBezTo>
                  <a:cubicBezTo>
                    <a:pt x="447" y="3304"/>
                    <a:pt x="595" y="3203"/>
                    <a:pt x="595" y="3001"/>
                  </a:cubicBezTo>
                  <a:lnTo>
                    <a:pt x="595" y="310"/>
                  </a:lnTo>
                  <a:cubicBezTo>
                    <a:pt x="595" y="143"/>
                    <a:pt x="452" y="0"/>
                    <a:pt x="2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58"/>
            <p:cNvSpPr/>
            <p:nvPr/>
          </p:nvSpPr>
          <p:spPr>
            <a:xfrm>
              <a:off x="1805100" y="2442225"/>
              <a:ext cx="14925" cy="14900"/>
            </a:xfrm>
            <a:custGeom>
              <a:avLst/>
              <a:gdLst/>
              <a:ahLst/>
              <a:cxnLst/>
              <a:rect l="l" t="t" r="r" b="b"/>
              <a:pathLst>
                <a:path w="597" h="596" extrusionOk="0">
                  <a:moveTo>
                    <a:pt x="310" y="0"/>
                  </a:moveTo>
                  <a:cubicBezTo>
                    <a:pt x="144" y="0"/>
                    <a:pt x="1" y="143"/>
                    <a:pt x="1" y="310"/>
                  </a:cubicBezTo>
                  <a:cubicBezTo>
                    <a:pt x="1" y="477"/>
                    <a:pt x="144" y="596"/>
                    <a:pt x="310" y="596"/>
                  </a:cubicBezTo>
                  <a:cubicBezTo>
                    <a:pt x="477" y="596"/>
                    <a:pt x="596" y="477"/>
                    <a:pt x="596" y="310"/>
                  </a:cubicBezTo>
                  <a:cubicBezTo>
                    <a:pt x="596" y="143"/>
                    <a:pt x="477" y="0"/>
                    <a:pt x="3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58"/>
            <p:cNvSpPr/>
            <p:nvPr/>
          </p:nvSpPr>
          <p:spPr>
            <a:xfrm>
              <a:off x="1653875" y="2382700"/>
              <a:ext cx="257225" cy="255050"/>
            </a:xfrm>
            <a:custGeom>
              <a:avLst/>
              <a:gdLst/>
              <a:ahLst/>
              <a:cxnLst/>
              <a:rect l="l" t="t" r="r" b="b"/>
              <a:pathLst>
                <a:path w="10289" h="10202" extrusionOk="0">
                  <a:moveTo>
                    <a:pt x="3966" y="1796"/>
                  </a:moveTo>
                  <a:cubicBezTo>
                    <a:pt x="4182" y="1796"/>
                    <a:pt x="4399" y="1874"/>
                    <a:pt x="4573" y="2048"/>
                  </a:cubicBezTo>
                  <a:cubicBezTo>
                    <a:pt x="5145" y="2620"/>
                    <a:pt x="4740" y="3596"/>
                    <a:pt x="3954" y="3596"/>
                  </a:cubicBezTo>
                  <a:cubicBezTo>
                    <a:pt x="3454" y="3596"/>
                    <a:pt x="3049" y="3191"/>
                    <a:pt x="3049" y="2691"/>
                  </a:cubicBezTo>
                  <a:cubicBezTo>
                    <a:pt x="3049" y="2155"/>
                    <a:pt x="3504" y="1796"/>
                    <a:pt x="3966" y="1796"/>
                  </a:cubicBezTo>
                  <a:close/>
                  <a:moveTo>
                    <a:pt x="6348" y="1804"/>
                  </a:moveTo>
                  <a:cubicBezTo>
                    <a:pt x="6806" y="1804"/>
                    <a:pt x="7240" y="2160"/>
                    <a:pt x="7240" y="2691"/>
                  </a:cubicBezTo>
                  <a:cubicBezTo>
                    <a:pt x="7240" y="3191"/>
                    <a:pt x="6836" y="3596"/>
                    <a:pt x="6359" y="3596"/>
                  </a:cubicBezTo>
                  <a:cubicBezTo>
                    <a:pt x="5550" y="3596"/>
                    <a:pt x="5145" y="2620"/>
                    <a:pt x="5716" y="2072"/>
                  </a:cubicBezTo>
                  <a:cubicBezTo>
                    <a:pt x="5902" y="1886"/>
                    <a:pt x="6128" y="1804"/>
                    <a:pt x="6348" y="1804"/>
                  </a:cubicBezTo>
                  <a:close/>
                  <a:moveTo>
                    <a:pt x="5157" y="3894"/>
                  </a:moveTo>
                  <a:cubicBezTo>
                    <a:pt x="5603" y="3894"/>
                    <a:pt x="6050" y="4191"/>
                    <a:pt x="6050" y="4787"/>
                  </a:cubicBezTo>
                  <a:lnTo>
                    <a:pt x="6050" y="7502"/>
                  </a:lnTo>
                  <a:cubicBezTo>
                    <a:pt x="6050" y="8085"/>
                    <a:pt x="5603" y="8377"/>
                    <a:pt x="5157" y="8377"/>
                  </a:cubicBezTo>
                  <a:cubicBezTo>
                    <a:pt x="4710" y="8377"/>
                    <a:pt x="4264" y="8085"/>
                    <a:pt x="4264" y="7502"/>
                  </a:cubicBezTo>
                  <a:lnTo>
                    <a:pt x="4264" y="4787"/>
                  </a:lnTo>
                  <a:cubicBezTo>
                    <a:pt x="4264" y="4191"/>
                    <a:pt x="4710" y="3894"/>
                    <a:pt x="5157" y="3894"/>
                  </a:cubicBezTo>
                  <a:close/>
                  <a:moveTo>
                    <a:pt x="5145" y="0"/>
                  </a:moveTo>
                  <a:cubicBezTo>
                    <a:pt x="3335" y="0"/>
                    <a:pt x="1858" y="1477"/>
                    <a:pt x="1858" y="3286"/>
                  </a:cubicBezTo>
                  <a:cubicBezTo>
                    <a:pt x="1882" y="4406"/>
                    <a:pt x="1573" y="5501"/>
                    <a:pt x="953" y="6454"/>
                  </a:cubicBezTo>
                  <a:cubicBezTo>
                    <a:pt x="334" y="7478"/>
                    <a:pt x="1" y="8692"/>
                    <a:pt x="25" y="9907"/>
                  </a:cubicBezTo>
                  <a:lnTo>
                    <a:pt x="25" y="10193"/>
                  </a:lnTo>
                  <a:lnTo>
                    <a:pt x="334" y="10193"/>
                  </a:lnTo>
                  <a:cubicBezTo>
                    <a:pt x="360" y="10194"/>
                    <a:pt x="386" y="10195"/>
                    <a:pt x="412" y="10195"/>
                  </a:cubicBezTo>
                  <a:cubicBezTo>
                    <a:pt x="740" y="10195"/>
                    <a:pt x="1046" y="10056"/>
                    <a:pt x="1311" y="9835"/>
                  </a:cubicBezTo>
                  <a:cubicBezTo>
                    <a:pt x="1477" y="9692"/>
                    <a:pt x="1715" y="9597"/>
                    <a:pt x="1954" y="9597"/>
                  </a:cubicBezTo>
                  <a:cubicBezTo>
                    <a:pt x="2168" y="9597"/>
                    <a:pt x="2382" y="9692"/>
                    <a:pt x="2573" y="9835"/>
                  </a:cubicBezTo>
                  <a:cubicBezTo>
                    <a:pt x="2847" y="10074"/>
                    <a:pt x="3192" y="10193"/>
                    <a:pt x="3540" y="10193"/>
                  </a:cubicBezTo>
                  <a:cubicBezTo>
                    <a:pt x="3889" y="10193"/>
                    <a:pt x="4240" y="10074"/>
                    <a:pt x="4526" y="9835"/>
                  </a:cubicBezTo>
                  <a:cubicBezTo>
                    <a:pt x="4704" y="9681"/>
                    <a:pt x="4924" y="9603"/>
                    <a:pt x="5145" y="9603"/>
                  </a:cubicBezTo>
                  <a:cubicBezTo>
                    <a:pt x="5365" y="9603"/>
                    <a:pt x="5585" y="9681"/>
                    <a:pt x="5764" y="9835"/>
                  </a:cubicBezTo>
                  <a:cubicBezTo>
                    <a:pt x="6007" y="10056"/>
                    <a:pt x="6332" y="10195"/>
                    <a:pt x="6663" y="10195"/>
                  </a:cubicBezTo>
                  <a:cubicBezTo>
                    <a:pt x="6689" y="10195"/>
                    <a:pt x="6714" y="10194"/>
                    <a:pt x="6740" y="10193"/>
                  </a:cubicBezTo>
                  <a:cubicBezTo>
                    <a:pt x="6789" y="10199"/>
                    <a:pt x="6837" y="10202"/>
                    <a:pt x="6885" y="10202"/>
                  </a:cubicBezTo>
                  <a:cubicBezTo>
                    <a:pt x="7216" y="10202"/>
                    <a:pt x="7533" y="10061"/>
                    <a:pt x="7741" y="9812"/>
                  </a:cubicBezTo>
                  <a:cubicBezTo>
                    <a:pt x="7886" y="9666"/>
                    <a:pt x="8069" y="9593"/>
                    <a:pt x="8256" y="9593"/>
                  </a:cubicBezTo>
                  <a:cubicBezTo>
                    <a:pt x="8282" y="9593"/>
                    <a:pt x="8309" y="9594"/>
                    <a:pt x="8336" y="9597"/>
                  </a:cubicBezTo>
                  <a:cubicBezTo>
                    <a:pt x="8574" y="9597"/>
                    <a:pt x="8812" y="9692"/>
                    <a:pt x="8979" y="9835"/>
                  </a:cubicBezTo>
                  <a:cubicBezTo>
                    <a:pt x="9244" y="10056"/>
                    <a:pt x="9550" y="10195"/>
                    <a:pt x="9878" y="10195"/>
                  </a:cubicBezTo>
                  <a:cubicBezTo>
                    <a:pt x="9904" y="10195"/>
                    <a:pt x="9929" y="10194"/>
                    <a:pt x="9955" y="10193"/>
                  </a:cubicBezTo>
                  <a:lnTo>
                    <a:pt x="10265" y="10193"/>
                  </a:lnTo>
                  <a:lnTo>
                    <a:pt x="10265" y="9907"/>
                  </a:lnTo>
                  <a:cubicBezTo>
                    <a:pt x="10289" y="8692"/>
                    <a:pt x="9979" y="7478"/>
                    <a:pt x="9336" y="6430"/>
                  </a:cubicBezTo>
                  <a:cubicBezTo>
                    <a:pt x="8741" y="5501"/>
                    <a:pt x="8431" y="4382"/>
                    <a:pt x="8455" y="3286"/>
                  </a:cubicBezTo>
                  <a:cubicBezTo>
                    <a:pt x="8455" y="1477"/>
                    <a:pt x="6978" y="0"/>
                    <a:pt x="5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1" name="Google Shape;1811;p58"/>
          <p:cNvGrpSpPr/>
          <p:nvPr/>
        </p:nvGrpSpPr>
        <p:grpSpPr>
          <a:xfrm>
            <a:off x="930642" y="1805761"/>
            <a:ext cx="344456" cy="221116"/>
            <a:chOff x="1068050" y="2427925"/>
            <a:chExt cx="256025" cy="164350"/>
          </a:xfrm>
        </p:grpSpPr>
        <p:sp>
          <p:nvSpPr>
            <p:cNvPr id="1812" name="Google Shape;1812;p58"/>
            <p:cNvSpPr/>
            <p:nvPr/>
          </p:nvSpPr>
          <p:spPr>
            <a:xfrm>
              <a:off x="1128775" y="2427925"/>
              <a:ext cx="195300" cy="59575"/>
            </a:xfrm>
            <a:custGeom>
              <a:avLst/>
              <a:gdLst/>
              <a:ahLst/>
              <a:cxnLst/>
              <a:rect l="l" t="t" r="r" b="b"/>
              <a:pathLst>
                <a:path w="7812" h="2383" extrusionOk="0">
                  <a:moveTo>
                    <a:pt x="1191" y="1"/>
                  </a:moveTo>
                  <a:lnTo>
                    <a:pt x="1191" y="596"/>
                  </a:lnTo>
                  <a:lnTo>
                    <a:pt x="882" y="596"/>
                  </a:lnTo>
                  <a:cubicBezTo>
                    <a:pt x="405" y="596"/>
                    <a:pt x="0" y="977"/>
                    <a:pt x="0" y="1477"/>
                  </a:cubicBezTo>
                  <a:lnTo>
                    <a:pt x="0" y="2382"/>
                  </a:lnTo>
                  <a:lnTo>
                    <a:pt x="4192" y="2382"/>
                  </a:lnTo>
                  <a:lnTo>
                    <a:pt x="4192" y="1787"/>
                  </a:lnTo>
                  <a:lnTo>
                    <a:pt x="5454" y="1787"/>
                  </a:lnTo>
                  <a:cubicBezTo>
                    <a:pt x="5573" y="2120"/>
                    <a:pt x="5906" y="2382"/>
                    <a:pt x="6287" y="2382"/>
                  </a:cubicBezTo>
                  <a:lnTo>
                    <a:pt x="7812" y="2382"/>
                  </a:lnTo>
                  <a:lnTo>
                    <a:pt x="7812" y="596"/>
                  </a:lnTo>
                  <a:lnTo>
                    <a:pt x="6287" y="596"/>
                  </a:lnTo>
                  <a:cubicBezTo>
                    <a:pt x="6270" y="595"/>
                    <a:pt x="6253" y="595"/>
                    <a:pt x="6235" y="595"/>
                  </a:cubicBezTo>
                  <a:cubicBezTo>
                    <a:pt x="5874" y="595"/>
                    <a:pt x="5544" y="828"/>
                    <a:pt x="5430" y="1192"/>
                  </a:cubicBezTo>
                  <a:lnTo>
                    <a:pt x="4120" y="1192"/>
                  </a:lnTo>
                  <a:cubicBezTo>
                    <a:pt x="3984" y="828"/>
                    <a:pt x="3674" y="595"/>
                    <a:pt x="3315" y="595"/>
                  </a:cubicBezTo>
                  <a:cubicBezTo>
                    <a:pt x="3298" y="595"/>
                    <a:pt x="3281" y="595"/>
                    <a:pt x="3263" y="596"/>
                  </a:cubicBezTo>
                  <a:lnTo>
                    <a:pt x="2977" y="596"/>
                  </a:lnTo>
                  <a:lnTo>
                    <a:pt x="2977" y="1"/>
                  </a:lnTo>
                  <a:lnTo>
                    <a:pt x="2382" y="1"/>
                  </a:lnTo>
                  <a:lnTo>
                    <a:pt x="2382" y="596"/>
                  </a:lnTo>
                  <a:lnTo>
                    <a:pt x="1787" y="596"/>
                  </a:lnTo>
                  <a:lnTo>
                    <a:pt x="178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58"/>
            <p:cNvSpPr/>
            <p:nvPr/>
          </p:nvSpPr>
          <p:spPr>
            <a:xfrm>
              <a:off x="1068050" y="2502350"/>
              <a:ext cx="225075" cy="89925"/>
            </a:xfrm>
            <a:custGeom>
              <a:avLst/>
              <a:gdLst/>
              <a:ahLst/>
              <a:cxnLst/>
              <a:rect l="l" t="t" r="r" b="b"/>
              <a:pathLst>
                <a:path w="9003" h="3597" extrusionOk="0">
                  <a:moveTo>
                    <a:pt x="2094" y="911"/>
                  </a:moveTo>
                  <a:cubicBezTo>
                    <a:pt x="2553" y="911"/>
                    <a:pt x="3001" y="1262"/>
                    <a:pt x="3001" y="1811"/>
                  </a:cubicBezTo>
                  <a:cubicBezTo>
                    <a:pt x="3001" y="2311"/>
                    <a:pt x="2596" y="2692"/>
                    <a:pt x="2096" y="2692"/>
                  </a:cubicBezTo>
                  <a:cubicBezTo>
                    <a:pt x="1310" y="2692"/>
                    <a:pt x="905" y="1739"/>
                    <a:pt x="1477" y="1168"/>
                  </a:cubicBezTo>
                  <a:cubicBezTo>
                    <a:pt x="1654" y="991"/>
                    <a:pt x="1875" y="911"/>
                    <a:pt x="2094" y="911"/>
                  </a:cubicBezTo>
                  <a:close/>
                  <a:moveTo>
                    <a:pt x="4486" y="911"/>
                  </a:moveTo>
                  <a:cubicBezTo>
                    <a:pt x="4946" y="911"/>
                    <a:pt x="5382" y="1262"/>
                    <a:pt x="5382" y="1811"/>
                  </a:cubicBezTo>
                  <a:cubicBezTo>
                    <a:pt x="5382" y="2311"/>
                    <a:pt x="5001" y="2692"/>
                    <a:pt x="4501" y="2692"/>
                  </a:cubicBezTo>
                  <a:cubicBezTo>
                    <a:pt x="3692" y="2692"/>
                    <a:pt x="3311" y="1739"/>
                    <a:pt x="3858" y="1168"/>
                  </a:cubicBezTo>
                  <a:cubicBezTo>
                    <a:pt x="4043" y="991"/>
                    <a:pt x="4267" y="911"/>
                    <a:pt x="4486" y="911"/>
                  </a:cubicBezTo>
                  <a:close/>
                  <a:moveTo>
                    <a:pt x="6892" y="911"/>
                  </a:moveTo>
                  <a:cubicBezTo>
                    <a:pt x="7351" y="911"/>
                    <a:pt x="7788" y="1262"/>
                    <a:pt x="7788" y="1811"/>
                  </a:cubicBezTo>
                  <a:cubicBezTo>
                    <a:pt x="7788" y="2311"/>
                    <a:pt x="7383" y="2692"/>
                    <a:pt x="6907" y="2692"/>
                  </a:cubicBezTo>
                  <a:cubicBezTo>
                    <a:pt x="6097" y="2692"/>
                    <a:pt x="5692" y="1739"/>
                    <a:pt x="6264" y="1168"/>
                  </a:cubicBezTo>
                  <a:cubicBezTo>
                    <a:pt x="6448" y="991"/>
                    <a:pt x="6673" y="911"/>
                    <a:pt x="6892" y="911"/>
                  </a:cubicBezTo>
                  <a:close/>
                  <a:moveTo>
                    <a:pt x="1810" y="1"/>
                  </a:moveTo>
                  <a:cubicBezTo>
                    <a:pt x="810" y="1"/>
                    <a:pt x="0" y="810"/>
                    <a:pt x="0" y="1811"/>
                  </a:cubicBezTo>
                  <a:cubicBezTo>
                    <a:pt x="0" y="2787"/>
                    <a:pt x="810" y="3597"/>
                    <a:pt x="1810" y="3597"/>
                  </a:cubicBezTo>
                  <a:lnTo>
                    <a:pt x="7192" y="3597"/>
                  </a:lnTo>
                  <a:cubicBezTo>
                    <a:pt x="8193" y="3597"/>
                    <a:pt x="9002" y="2787"/>
                    <a:pt x="9002" y="1811"/>
                  </a:cubicBezTo>
                  <a:cubicBezTo>
                    <a:pt x="9002" y="810"/>
                    <a:pt x="8193" y="1"/>
                    <a:pt x="71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58"/>
            <p:cNvSpPr/>
            <p:nvPr/>
          </p:nvSpPr>
          <p:spPr>
            <a:xfrm>
              <a:off x="1112700" y="2539875"/>
              <a:ext cx="15500" cy="14900"/>
            </a:xfrm>
            <a:custGeom>
              <a:avLst/>
              <a:gdLst/>
              <a:ahLst/>
              <a:cxnLst/>
              <a:rect l="l" t="t" r="r" b="b"/>
              <a:pathLst>
                <a:path w="620" h="596" extrusionOk="0">
                  <a:moveTo>
                    <a:pt x="310" y="0"/>
                  </a:moveTo>
                  <a:cubicBezTo>
                    <a:pt x="143" y="0"/>
                    <a:pt x="0" y="143"/>
                    <a:pt x="0" y="310"/>
                  </a:cubicBezTo>
                  <a:cubicBezTo>
                    <a:pt x="0" y="453"/>
                    <a:pt x="143" y="595"/>
                    <a:pt x="310" y="595"/>
                  </a:cubicBezTo>
                  <a:cubicBezTo>
                    <a:pt x="477" y="595"/>
                    <a:pt x="620" y="453"/>
                    <a:pt x="620" y="310"/>
                  </a:cubicBezTo>
                  <a:cubicBezTo>
                    <a:pt x="620" y="143"/>
                    <a:pt x="477" y="0"/>
                    <a:pt x="3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58"/>
            <p:cNvSpPr/>
            <p:nvPr/>
          </p:nvSpPr>
          <p:spPr>
            <a:xfrm>
              <a:off x="1172825" y="2539875"/>
              <a:ext cx="14925" cy="14900"/>
            </a:xfrm>
            <a:custGeom>
              <a:avLst/>
              <a:gdLst/>
              <a:ahLst/>
              <a:cxnLst/>
              <a:rect l="l" t="t" r="r" b="b"/>
              <a:pathLst>
                <a:path w="597" h="596" extrusionOk="0">
                  <a:moveTo>
                    <a:pt x="310" y="0"/>
                  </a:moveTo>
                  <a:cubicBezTo>
                    <a:pt x="144" y="0"/>
                    <a:pt x="1" y="143"/>
                    <a:pt x="1" y="310"/>
                  </a:cubicBezTo>
                  <a:cubicBezTo>
                    <a:pt x="1" y="453"/>
                    <a:pt x="144" y="595"/>
                    <a:pt x="310" y="595"/>
                  </a:cubicBezTo>
                  <a:cubicBezTo>
                    <a:pt x="477" y="595"/>
                    <a:pt x="596" y="453"/>
                    <a:pt x="596" y="310"/>
                  </a:cubicBezTo>
                  <a:cubicBezTo>
                    <a:pt x="596" y="143"/>
                    <a:pt x="477" y="0"/>
                    <a:pt x="3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58"/>
            <p:cNvSpPr/>
            <p:nvPr/>
          </p:nvSpPr>
          <p:spPr>
            <a:xfrm>
              <a:off x="1232975" y="2539875"/>
              <a:ext cx="14900" cy="14900"/>
            </a:xfrm>
            <a:custGeom>
              <a:avLst/>
              <a:gdLst/>
              <a:ahLst/>
              <a:cxnLst/>
              <a:rect l="l" t="t" r="r" b="b"/>
              <a:pathLst>
                <a:path w="596" h="596" extrusionOk="0">
                  <a:moveTo>
                    <a:pt x="310" y="0"/>
                  </a:moveTo>
                  <a:cubicBezTo>
                    <a:pt x="143" y="0"/>
                    <a:pt x="0" y="143"/>
                    <a:pt x="0" y="310"/>
                  </a:cubicBezTo>
                  <a:cubicBezTo>
                    <a:pt x="0" y="453"/>
                    <a:pt x="143" y="595"/>
                    <a:pt x="310" y="595"/>
                  </a:cubicBezTo>
                  <a:cubicBezTo>
                    <a:pt x="476" y="595"/>
                    <a:pt x="595" y="453"/>
                    <a:pt x="595" y="310"/>
                  </a:cubicBezTo>
                  <a:cubicBezTo>
                    <a:pt x="595" y="143"/>
                    <a:pt x="476" y="0"/>
                    <a:pt x="3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274BFC-8907-09D5-DFB8-B33FE2264DE5}"/>
              </a:ext>
            </a:extLst>
          </p:cNvPr>
          <p:cNvSpPr>
            <a:spLocks noGrp="1"/>
          </p:cNvSpPr>
          <p:nvPr>
            <p:ph type="body" idx="1"/>
          </p:nvPr>
        </p:nvSpPr>
        <p:spPr/>
        <p:txBody>
          <a:bodyPr/>
          <a:lstStyle/>
          <a:p>
            <a:pPr>
              <a:buFont typeface="Arial" panose="020B0604020202020204" pitchFamily="34" charset="0"/>
              <a:buChar char="•"/>
            </a:pPr>
            <a:r>
              <a:rPr lang="en-US" sz="2400" dirty="0"/>
              <a:t>Stars can be understood in </a:t>
            </a:r>
            <a:r>
              <a:rPr lang="en-US" sz="2400" b="1" dirty="0"/>
              <a:t>three dimensions</a:t>
            </a:r>
            <a:r>
              <a:rPr lang="en-US" sz="2400" dirty="0"/>
              <a:t>:</a:t>
            </a:r>
          </a:p>
          <a:p>
            <a:pPr marL="742950" lvl="1" indent="-285750">
              <a:buFont typeface="Arial" panose="020B0604020202020204" pitchFamily="34" charset="0"/>
              <a:buChar char="•"/>
            </a:pPr>
            <a:r>
              <a:rPr lang="en-US" sz="2400" b="1" dirty="0"/>
              <a:t>Image</a:t>
            </a:r>
            <a:endParaRPr lang="en-US" sz="2400" dirty="0"/>
          </a:p>
          <a:p>
            <a:pPr marL="742950" lvl="1" indent="-285750">
              <a:buFont typeface="Arial" panose="020B0604020202020204" pitchFamily="34" charset="0"/>
              <a:buChar char="•"/>
            </a:pPr>
            <a:r>
              <a:rPr lang="en-US" sz="2400" b="1" dirty="0"/>
              <a:t>Commodity</a:t>
            </a:r>
            <a:endParaRPr lang="en-US" sz="2400" dirty="0"/>
          </a:p>
          <a:p>
            <a:pPr marL="742950" lvl="1" indent="-285750">
              <a:buFont typeface="Arial" panose="020B0604020202020204" pitchFamily="34" charset="0"/>
              <a:buChar char="•"/>
            </a:pPr>
            <a:r>
              <a:rPr lang="en-US" sz="2400" b="1" dirty="0"/>
              <a:t>Ideology</a:t>
            </a:r>
            <a:endParaRPr lang="en-US" sz="2400" dirty="0"/>
          </a:p>
          <a:p>
            <a:pPr marL="139700" indent="0">
              <a:buNone/>
            </a:pPr>
            <a:endParaRPr lang="en-US" dirty="0"/>
          </a:p>
        </p:txBody>
      </p:sp>
      <p:sp>
        <p:nvSpPr>
          <p:cNvPr id="3" name="Title 2">
            <a:extLst>
              <a:ext uri="{FF2B5EF4-FFF2-40B4-BE49-F238E27FC236}">
                <a16:creationId xmlns:a16="http://schemas.microsoft.com/office/drawing/2014/main" id="{B25B14DF-6175-75C6-EF5F-1E32F116C70B}"/>
              </a:ext>
            </a:extLst>
          </p:cNvPr>
          <p:cNvSpPr>
            <a:spLocks noGrp="1"/>
          </p:cNvSpPr>
          <p:nvPr>
            <p:ph type="title"/>
          </p:nvPr>
        </p:nvSpPr>
        <p:spPr/>
        <p:txBody>
          <a:bodyPr/>
          <a:lstStyle/>
          <a:p>
            <a:r>
              <a:rPr lang="en-US" sz="3200" b="1" dirty="0"/>
              <a:t>Star Theory (Richard Dyer)</a:t>
            </a:r>
            <a:br>
              <a:rPr lang="en-US" sz="3200" b="1" dirty="0"/>
            </a:br>
            <a:endParaRPr lang="en-US" sz="3200" dirty="0"/>
          </a:p>
        </p:txBody>
      </p:sp>
      <p:pic>
        <p:nvPicPr>
          <p:cNvPr id="6146" name="Picture 2" descr="Blonde Marilyn Monroe Film Clip GIF | GIFDB.com">
            <a:extLst>
              <a:ext uri="{FF2B5EF4-FFF2-40B4-BE49-F238E27FC236}">
                <a16:creationId xmlns:a16="http://schemas.microsoft.com/office/drawing/2014/main" id="{8C21B5BC-0BA7-0F72-3DED-D557F24BE4EC}"/>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5784112" y="2407862"/>
            <a:ext cx="2271713" cy="2371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9545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4F3EF3-000B-FEA6-67B2-AC87156F1B6C}"/>
              </a:ext>
            </a:extLst>
          </p:cNvPr>
          <p:cNvSpPr>
            <a:spLocks noGrp="1"/>
          </p:cNvSpPr>
          <p:nvPr>
            <p:ph type="body" idx="1"/>
          </p:nvPr>
        </p:nvSpPr>
        <p:spPr/>
        <p:txBody>
          <a:bodyPr/>
          <a:lstStyle/>
          <a:p>
            <a:r>
              <a:rPr lang="en-US" sz="2400" dirty="0"/>
              <a:t>Pastiche</a:t>
            </a:r>
            <a:br>
              <a:rPr lang="en-US" sz="2400" dirty="0"/>
            </a:br>
            <a:r>
              <a:rPr lang="en-US" sz="2400" dirty="0"/>
              <a:t>Fredric Jameson</a:t>
            </a:r>
          </a:p>
          <a:p>
            <a:r>
              <a:rPr lang="en-US" sz="2400" dirty="0"/>
              <a:t>Conceptual framework</a:t>
            </a:r>
          </a:p>
        </p:txBody>
      </p:sp>
      <p:sp>
        <p:nvSpPr>
          <p:cNvPr id="3" name="Title 2">
            <a:extLst>
              <a:ext uri="{FF2B5EF4-FFF2-40B4-BE49-F238E27FC236}">
                <a16:creationId xmlns:a16="http://schemas.microsoft.com/office/drawing/2014/main" id="{6A43EB92-312D-3841-DE5F-E8D2351812DC}"/>
              </a:ext>
            </a:extLst>
          </p:cNvPr>
          <p:cNvSpPr>
            <a:spLocks noGrp="1"/>
          </p:cNvSpPr>
          <p:nvPr>
            <p:ph type="title"/>
          </p:nvPr>
        </p:nvSpPr>
        <p:spPr/>
        <p:txBody>
          <a:bodyPr/>
          <a:lstStyle/>
          <a:p>
            <a:r>
              <a:rPr lang="en-US" sz="3200" dirty="0"/>
              <a:t>Theoretical Framework</a:t>
            </a:r>
          </a:p>
        </p:txBody>
      </p:sp>
    </p:spTree>
    <p:extLst>
      <p:ext uri="{BB962C8B-B14F-4D97-AF65-F5344CB8AC3E}">
        <p14:creationId xmlns:p14="http://schemas.microsoft.com/office/powerpoint/2010/main" val="1139821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9E8E11-34AB-59F8-B921-94111B31FEC5}"/>
              </a:ext>
            </a:extLst>
          </p:cNvPr>
          <p:cNvSpPr>
            <a:spLocks noGrp="1"/>
          </p:cNvSpPr>
          <p:nvPr>
            <p:ph type="body" idx="1"/>
          </p:nvPr>
        </p:nvSpPr>
        <p:spPr>
          <a:xfrm>
            <a:off x="720000" y="707463"/>
            <a:ext cx="7704000" cy="2877900"/>
          </a:xfrm>
        </p:spPr>
        <p:txBody>
          <a:bodyPr/>
          <a:lstStyle/>
          <a:p>
            <a:r>
              <a:rPr lang="en-US" sz="2400" dirty="0">
                <a:latin typeface="Times New Roman" panose="02020603050405020304" pitchFamily="18" charset="0"/>
                <a:ea typeface="Times New Roman" panose="02020603050405020304" pitchFamily="18" charset="0"/>
                <a:cs typeface="Arial" panose="020B0604020202020204" pitchFamily="34" charset="0"/>
              </a:rPr>
              <a:t>D</a:t>
            </a:r>
            <a:r>
              <a:rPr lang="en-US" sz="2400" dirty="0">
                <a:effectLst/>
                <a:latin typeface="Times New Roman" panose="02020603050405020304" pitchFamily="18" charset="0"/>
                <a:ea typeface="Times New Roman" panose="02020603050405020304" pitchFamily="18" charset="0"/>
                <a:cs typeface="Arial" panose="020B0604020202020204" pitchFamily="34" charset="0"/>
              </a:rPr>
              <a:t>eath of the subject</a:t>
            </a:r>
          </a:p>
          <a:p>
            <a:r>
              <a:rPr lang="en-US" sz="2400" dirty="0">
                <a:latin typeface="Times New Roman" panose="02020603050405020304" pitchFamily="18" charset="0"/>
                <a:ea typeface="Times New Roman" panose="02020603050405020304" pitchFamily="18" charset="0"/>
                <a:cs typeface="Arial" panose="020B0604020202020204" pitchFamily="34" charset="0"/>
              </a:rPr>
              <a:t>T</a:t>
            </a:r>
            <a:r>
              <a:rPr lang="en-US" sz="2400" dirty="0">
                <a:effectLst/>
                <a:latin typeface="Times New Roman" panose="02020603050405020304" pitchFamily="18" charset="0"/>
                <a:ea typeface="Times New Roman" panose="02020603050405020304" pitchFamily="18" charset="0"/>
                <a:cs typeface="Arial" panose="020B0604020202020204" pitchFamily="34" charset="0"/>
              </a:rPr>
              <a:t>he situation where novelty and innovation are no longer possible </a:t>
            </a:r>
          </a:p>
          <a:p>
            <a:r>
              <a:rPr lang="en-US" sz="2400" dirty="0">
                <a:latin typeface="Times New Roman" panose="02020603050405020304" pitchFamily="18" charset="0"/>
                <a:ea typeface="Times New Roman" panose="02020603050405020304" pitchFamily="18" charset="0"/>
                <a:cs typeface="Arial" panose="020B0604020202020204" pitchFamily="34" charset="0"/>
              </a:rPr>
              <a:t>M</a:t>
            </a:r>
            <a:r>
              <a:rPr lang="en-US" sz="2400" dirty="0">
                <a:effectLst/>
                <a:latin typeface="Times New Roman" panose="02020603050405020304" pitchFamily="18" charset="0"/>
                <a:ea typeface="Times New Roman" panose="02020603050405020304" pitchFamily="18" charset="0"/>
                <a:cs typeface="Arial" panose="020B0604020202020204" pitchFamily="34" charset="0"/>
              </a:rPr>
              <a:t>imic the existing styles and reuse the existing works. </a:t>
            </a:r>
          </a:p>
          <a:p>
            <a:r>
              <a:rPr lang="en-US" sz="2400" dirty="0">
                <a:latin typeface="Times New Roman" panose="02020603050405020304" pitchFamily="18" charset="0"/>
                <a:ea typeface="Times New Roman" panose="02020603050405020304" pitchFamily="18" charset="0"/>
                <a:cs typeface="Arial" panose="020B0604020202020204" pitchFamily="34" charset="0"/>
              </a:rPr>
              <a:t>P</a:t>
            </a:r>
            <a:r>
              <a:rPr lang="en-US" sz="2400" dirty="0">
                <a:effectLst/>
                <a:latin typeface="Times New Roman" panose="02020603050405020304" pitchFamily="18" charset="0"/>
                <a:ea typeface="Times New Roman" panose="02020603050405020304" pitchFamily="18" charset="0"/>
                <a:cs typeface="Arial" panose="020B0604020202020204" pitchFamily="34" charset="0"/>
              </a:rPr>
              <a:t>astiche is not devoid of creativity or artistic merit </a:t>
            </a:r>
          </a:p>
          <a:p>
            <a:r>
              <a:rPr lang="en-US" sz="2400" dirty="0">
                <a:effectLst/>
                <a:latin typeface="Times New Roman" panose="02020603050405020304" pitchFamily="18" charset="0"/>
                <a:ea typeface="Times New Roman" panose="02020603050405020304" pitchFamily="18" charset="0"/>
                <a:cs typeface="Arial" panose="020B0604020202020204" pitchFamily="34" charset="0"/>
              </a:rPr>
              <a:t>Pastiche is an homage, a nod of respect towards the existing works </a:t>
            </a:r>
          </a:p>
          <a:p>
            <a:r>
              <a:rPr lang="en-US" sz="2400" dirty="0">
                <a:latin typeface="Times New Roman" panose="02020603050405020304" pitchFamily="18" charset="0"/>
                <a:ea typeface="Times New Roman" panose="02020603050405020304" pitchFamily="18" charset="0"/>
                <a:cs typeface="Arial" panose="020B0604020202020204" pitchFamily="34" charset="0"/>
              </a:rPr>
              <a:t>F</a:t>
            </a:r>
            <a:r>
              <a:rPr lang="en-US" sz="2400" dirty="0">
                <a:effectLst/>
                <a:latin typeface="Times New Roman" panose="02020603050405020304" pitchFamily="18" charset="0"/>
                <a:ea typeface="Times New Roman" panose="02020603050405020304" pitchFamily="18" charset="0"/>
                <a:cs typeface="Arial" panose="020B0604020202020204" pitchFamily="34" charset="0"/>
              </a:rPr>
              <a:t>ree from the bite of irony</a:t>
            </a:r>
          </a:p>
          <a:p>
            <a:r>
              <a:rPr lang="en-US" sz="2400" dirty="0">
                <a:effectLst/>
                <a:latin typeface="Times New Roman" panose="02020603050405020304" pitchFamily="18" charset="0"/>
                <a:ea typeface="Times New Roman" panose="02020603050405020304" pitchFamily="18" charset="0"/>
                <a:cs typeface="Arial" panose="020B0604020202020204" pitchFamily="34" charset="0"/>
              </a:rPr>
              <a:t>Pastiche imbibes the new work with meanings from old works in all scenarios</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8965661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A8EB9D2-FC1D-F6F3-89F3-5278BEAFAE43}"/>
              </a:ext>
            </a:extLst>
          </p:cNvPr>
          <p:cNvSpPr>
            <a:spLocks noGrp="1"/>
          </p:cNvSpPr>
          <p:nvPr>
            <p:ph type="body" idx="1"/>
          </p:nvPr>
        </p:nvSpPr>
        <p:spPr>
          <a:xfrm>
            <a:off x="720000" y="1690875"/>
            <a:ext cx="7704000" cy="2877900"/>
          </a:xfrm>
        </p:spPr>
        <p:txBody>
          <a:bodyPr/>
          <a:lstStyle/>
          <a:p>
            <a:r>
              <a:rPr lang="en-US" sz="1800" b="1" dirty="0"/>
              <a:t>Pastiche in Film</a:t>
            </a:r>
          </a:p>
          <a:p>
            <a:r>
              <a:rPr lang="en-US" sz="1800" b="1" dirty="0"/>
              <a:t>Research on Denzel</a:t>
            </a:r>
          </a:p>
          <a:p>
            <a:endParaRPr lang="en-US" sz="1800" b="1" dirty="0"/>
          </a:p>
          <a:p>
            <a:endParaRPr lang="en-US" sz="1800" b="1" dirty="0"/>
          </a:p>
          <a:p>
            <a:pPr marL="139700" indent="0">
              <a:buNone/>
            </a:pPr>
            <a:r>
              <a:rPr lang="en-US" sz="1800" dirty="0"/>
              <a:t>Sarah Christine Smith, Douglas Pye, Andrew Higson, James Keller, Winczewski, Jennifer Harrod, Kamilla Elliott, Christopher Bell, Baums Gray, Ed Guerrero, Donald Bogle, Todd Boyd, </a:t>
            </a:r>
            <a:r>
              <a:rPr lang="en-US" sz="1800" dirty="0" err="1"/>
              <a:t>Adilifu</a:t>
            </a:r>
            <a:r>
              <a:rPr lang="en-US" sz="1800" dirty="0"/>
              <a:t> Nama, James A. Snead.</a:t>
            </a:r>
          </a:p>
          <a:p>
            <a:pPr marL="139700" indent="0">
              <a:buNone/>
            </a:pPr>
            <a:endParaRPr lang="en-US" sz="1800" b="1" dirty="0"/>
          </a:p>
        </p:txBody>
      </p:sp>
      <p:sp>
        <p:nvSpPr>
          <p:cNvPr id="3" name="Title 2">
            <a:extLst>
              <a:ext uri="{FF2B5EF4-FFF2-40B4-BE49-F238E27FC236}">
                <a16:creationId xmlns:a16="http://schemas.microsoft.com/office/drawing/2014/main" id="{5CD2940B-6710-27A1-DD87-ED090097C305}"/>
              </a:ext>
            </a:extLst>
          </p:cNvPr>
          <p:cNvSpPr>
            <a:spLocks noGrp="1"/>
          </p:cNvSpPr>
          <p:nvPr>
            <p:ph type="title"/>
          </p:nvPr>
        </p:nvSpPr>
        <p:spPr/>
        <p:txBody>
          <a:bodyPr/>
          <a:lstStyle/>
          <a:p>
            <a:r>
              <a:rPr lang="en-US" sz="3200" dirty="0"/>
              <a:t>Literature Review</a:t>
            </a:r>
          </a:p>
        </p:txBody>
      </p:sp>
    </p:spTree>
    <p:extLst>
      <p:ext uri="{BB962C8B-B14F-4D97-AF65-F5344CB8AC3E}">
        <p14:creationId xmlns:p14="http://schemas.microsoft.com/office/powerpoint/2010/main" val="4583490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79F2D29-66C7-A353-AF35-8704887D100A}"/>
              </a:ext>
            </a:extLst>
          </p:cNvPr>
          <p:cNvSpPr>
            <a:spLocks noGrp="1"/>
          </p:cNvSpPr>
          <p:nvPr>
            <p:ph type="body" idx="1"/>
          </p:nvPr>
        </p:nvSpPr>
        <p:spPr/>
        <p:txBody>
          <a:bodyPr/>
          <a:lstStyle/>
          <a:p>
            <a:pPr algn="just"/>
            <a:r>
              <a:rPr lang="en-US" sz="2000" dirty="0"/>
              <a:t>The literature review reveals that pastiche has been explored to identify its common features and how directors use repetition to unify their work. Denzel Washington has been studied for his distinctive performance style, but there is a noticeable gap in linking pastiche to film actors. </a:t>
            </a:r>
          </a:p>
        </p:txBody>
      </p:sp>
      <p:sp>
        <p:nvSpPr>
          <p:cNvPr id="3" name="Title 2">
            <a:extLst>
              <a:ext uri="{FF2B5EF4-FFF2-40B4-BE49-F238E27FC236}">
                <a16:creationId xmlns:a16="http://schemas.microsoft.com/office/drawing/2014/main" id="{69C981EB-CEF0-9162-ADC5-708712EC952E}"/>
              </a:ext>
            </a:extLst>
          </p:cNvPr>
          <p:cNvSpPr>
            <a:spLocks noGrp="1"/>
          </p:cNvSpPr>
          <p:nvPr>
            <p:ph type="title"/>
          </p:nvPr>
        </p:nvSpPr>
        <p:spPr/>
        <p:txBody>
          <a:bodyPr/>
          <a:lstStyle/>
          <a:p>
            <a:r>
              <a:rPr lang="en-US" sz="3200" dirty="0"/>
              <a:t>Research Gap</a:t>
            </a:r>
          </a:p>
        </p:txBody>
      </p:sp>
    </p:spTree>
    <p:extLst>
      <p:ext uri="{BB962C8B-B14F-4D97-AF65-F5344CB8AC3E}">
        <p14:creationId xmlns:p14="http://schemas.microsoft.com/office/powerpoint/2010/main" val="11454291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5A4FAD-D382-236F-6ECD-146EF6C60F26}"/>
              </a:ext>
            </a:extLst>
          </p:cNvPr>
          <p:cNvSpPr>
            <a:spLocks noGrp="1"/>
          </p:cNvSpPr>
          <p:nvPr>
            <p:ph type="body" idx="1"/>
          </p:nvPr>
        </p:nvSpPr>
        <p:spPr>
          <a:xfrm>
            <a:off x="393405" y="1069005"/>
            <a:ext cx="6265591" cy="1014977"/>
          </a:xfrm>
        </p:spPr>
        <p:txBody>
          <a:bodyPr/>
          <a:lstStyle/>
          <a:p>
            <a:pPr marL="139700" indent="0">
              <a:buNone/>
            </a:pPr>
            <a:r>
              <a:rPr lang="en-US" sz="3200" b="1" dirty="0"/>
              <a:t>                     Research Method</a:t>
            </a:r>
          </a:p>
        </p:txBody>
      </p:sp>
    </p:spTree>
    <p:extLst>
      <p:ext uri="{BB962C8B-B14F-4D97-AF65-F5344CB8AC3E}">
        <p14:creationId xmlns:p14="http://schemas.microsoft.com/office/powerpoint/2010/main" val="2869540880"/>
      </p:ext>
    </p:extLst>
  </p:cSld>
  <p:clrMapOvr>
    <a:masterClrMapping/>
  </p:clrMapOvr>
</p:sld>
</file>

<file path=ppt/theme/theme1.xml><?xml version="1.0" encoding="utf-8"?>
<a:theme xmlns:a="http://schemas.openxmlformats.org/drawingml/2006/main" name="Table Read Meeting Infographics by Slidesgo">
  <a:themeElements>
    <a:clrScheme name="Simple Light">
      <a:dk1>
        <a:srgbClr val="000000"/>
      </a:dk1>
      <a:lt1>
        <a:srgbClr val="FFFFFF"/>
      </a:lt1>
      <a:dk2>
        <a:srgbClr val="CCCCCC"/>
      </a:dk2>
      <a:lt2>
        <a:srgbClr val="A2BBCA"/>
      </a:lt2>
      <a:accent1>
        <a:srgbClr val="CAC6A2"/>
      </a:accent1>
      <a:accent2>
        <a:srgbClr val="FFFFFF"/>
      </a:accent2>
      <a:accent3>
        <a:srgbClr val="FFFFFF"/>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5363</TotalTime>
  <Words>1858</Words>
  <Application>Microsoft Office PowerPoint</Application>
  <PresentationFormat>On-screen Show (16:9)</PresentationFormat>
  <Paragraphs>204</Paragraphs>
  <Slides>35</Slides>
  <Notes>14</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Be Vietnam Pro</vt:lpstr>
      <vt:lpstr>Times New Roman</vt:lpstr>
      <vt:lpstr>Open Sans</vt:lpstr>
      <vt:lpstr>Arial</vt:lpstr>
      <vt:lpstr>Bebas Neue</vt:lpstr>
      <vt:lpstr>Calibri</vt:lpstr>
      <vt:lpstr>Table Read Meeting Infographics by Slidesgo</vt:lpstr>
      <vt:lpstr>PowerPoint Presentation</vt:lpstr>
      <vt:lpstr>Context for the Study</vt:lpstr>
      <vt:lpstr>Statement of Purpose</vt:lpstr>
      <vt:lpstr>Star Theory (Richard Dyer) </vt:lpstr>
      <vt:lpstr>Theoretical Framework</vt:lpstr>
      <vt:lpstr>PowerPoint Presentation</vt:lpstr>
      <vt:lpstr>Literature Review</vt:lpstr>
      <vt:lpstr>Research Gap</vt:lpstr>
      <vt:lpstr>PowerPoint Presentation</vt:lpstr>
      <vt:lpstr>Research Objectives</vt:lpstr>
      <vt:lpstr>Research Questions</vt:lpstr>
      <vt:lpstr>Textual Analysis</vt:lpstr>
      <vt:lpstr>PowerPoint Presentation</vt:lpstr>
      <vt:lpstr>PowerPoint Presentation</vt:lpstr>
      <vt:lpstr>PowerPoint Presentation</vt:lpstr>
      <vt:lpstr>PowerPoint Presentation</vt:lpstr>
      <vt:lpstr>PowerPoint Presentation</vt:lpstr>
      <vt:lpstr>Appearance</vt:lpstr>
      <vt:lpstr>PowerPoint Presentation</vt:lpstr>
      <vt:lpstr>Appearance</vt:lpstr>
      <vt:lpstr>Voice</vt:lpstr>
      <vt:lpstr> Camera Work</vt:lpstr>
      <vt:lpstr>PowerPoint Presentation</vt:lpstr>
      <vt:lpstr>Dialogue </vt:lpstr>
      <vt:lpstr>Creativity</vt:lpstr>
      <vt:lpstr>Recommendation for future studies</vt:lpstr>
      <vt:lpstr>Significance of the study</vt:lpstr>
      <vt:lpstr>PowerPoint Presentation</vt:lpstr>
      <vt:lpstr>Literature Review</vt:lpstr>
      <vt:lpstr>PowerPoint Presentation</vt:lpstr>
      <vt:lpstr>PowerPoint Presentation</vt:lpstr>
      <vt:lpstr>PowerPoint Presentation</vt:lpstr>
      <vt:lpstr>PowerPoint Presentation</vt:lpstr>
      <vt:lpstr>PowerPoint Presentation</vt:lpstr>
      <vt:lpstr>ICON PACK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Younas</dc:creator>
  <cp:lastModifiedBy>azka younas</cp:lastModifiedBy>
  <cp:revision>15</cp:revision>
  <dcterms:modified xsi:type="dcterms:W3CDTF">2025-05-28T10:01:15Z</dcterms:modified>
</cp:coreProperties>
</file>